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7" r:id="rId5"/>
    <p:sldId id="274" r:id="rId6"/>
    <p:sldId id="256" r:id="rId7"/>
    <p:sldId id="258" r:id="rId8"/>
    <p:sldId id="259" r:id="rId9"/>
    <p:sldId id="260" r:id="rId10"/>
    <p:sldId id="275" r:id="rId11"/>
    <p:sldId id="261" r:id="rId12"/>
    <p:sldId id="262" r:id="rId13"/>
    <p:sldId id="276" r:id="rId14"/>
    <p:sldId id="263" r:id="rId15"/>
    <p:sldId id="265" r:id="rId16"/>
    <p:sldId id="264" r:id="rId17"/>
    <p:sldId id="277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45EE2F-49E0-163C-8DFB-BD3ABED41EDE}" name="Kate Sayer" initials="KS" userId="Kate Sayer" providerId="None"/>
  <p188:author id="{2BD8E1EB-7017-6756-3204-E4C5B9387F9C}" name="Cassie Chadderton" initials="CC" userId="S::cchadderton@worldbookday.com::c2541cb2-9cd7-4b7d-9674-d2045c5855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1B54F9-7BF4-FD4B-C75E-B08184AC4F54}" v="72" dt="2023-01-30T14:59:14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Sayer" userId="010cfa31-c9c0-4b7a-9c53-ec971d240408" providerId="ADAL" clId="{B2B3C6F2-4CF6-4439-93FD-16723792A429}"/>
    <pc:docChg chg="undo custSel modSld">
      <pc:chgData name="Kate Sayer" userId="010cfa31-c9c0-4b7a-9c53-ec971d240408" providerId="ADAL" clId="{B2B3C6F2-4CF6-4439-93FD-16723792A429}" dt="2023-01-30T16:19:54.847" v="1515"/>
      <pc:docMkLst>
        <pc:docMk/>
      </pc:docMkLst>
      <pc:sldChg chg="modNotesTx">
        <pc:chgData name="Kate Sayer" userId="010cfa31-c9c0-4b7a-9c53-ec971d240408" providerId="ADAL" clId="{B2B3C6F2-4CF6-4439-93FD-16723792A429}" dt="2023-01-16T10:54:43.930" v="265" actId="20577"/>
        <pc:sldMkLst>
          <pc:docMk/>
          <pc:sldMk cId="83491861" sldId="256"/>
        </pc:sldMkLst>
      </pc:sldChg>
      <pc:sldChg chg="modNotesTx">
        <pc:chgData name="Kate Sayer" userId="010cfa31-c9c0-4b7a-9c53-ec971d240408" providerId="ADAL" clId="{B2B3C6F2-4CF6-4439-93FD-16723792A429}" dt="2023-01-16T10:54:33.971" v="246" actId="20577"/>
        <pc:sldMkLst>
          <pc:docMk/>
          <pc:sldMk cId="3411996091" sldId="257"/>
        </pc:sldMkLst>
      </pc:sldChg>
      <pc:sldChg chg="modNotesTx">
        <pc:chgData name="Kate Sayer" userId="010cfa31-c9c0-4b7a-9c53-ec971d240408" providerId="ADAL" clId="{B2B3C6F2-4CF6-4439-93FD-16723792A429}" dt="2023-01-16T10:57:01.444" v="268" actId="20577"/>
        <pc:sldMkLst>
          <pc:docMk/>
          <pc:sldMk cId="2694638261" sldId="259"/>
        </pc:sldMkLst>
      </pc:sldChg>
      <pc:sldChg chg="modNotesTx">
        <pc:chgData name="Kate Sayer" userId="010cfa31-c9c0-4b7a-9c53-ec971d240408" providerId="ADAL" clId="{B2B3C6F2-4CF6-4439-93FD-16723792A429}" dt="2023-01-16T10:58:30.923" v="539" actId="20577"/>
        <pc:sldMkLst>
          <pc:docMk/>
          <pc:sldMk cId="4020012050" sldId="260"/>
        </pc:sldMkLst>
      </pc:sldChg>
      <pc:sldChg chg="modNotes modNotesTx">
        <pc:chgData name="Kate Sayer" userId="010cfa31-c9c0-4b7a-9c53-ec971d240408" providerId="ADAL" clId="{B2B3C6F2-4CF6-4439-93FD-16723792A429}" dt="2023-01-16T12:22:25.166" v="1285"/>
        <pc:sldMkLst>
          <pc:docMk/>
          <pc:sldMk cId="2072544834" sldId="261"/>
        </pc:sldMkLst>
      </pc:sldChg>
      <pc:sldChg chg="modNotes modNotesTx">
        <pc:chgData name="Kate Sayer" userId="010cfa31-c9c0-4b7a-9c53-ec971d240408" providerId="ADAL" clId="{B2B3C6F2-4CF6-4439-93FD-16723792A429}" dt="2023-01-16T11:01:19.201" v="866" actId="6549"/>
        <pc:sldMkLst>
          <pc:docMk/>
          <pc:sldMk cId="1276434867" sldId="262"/>
        </pc:sldMkLst>
      </pc:sldChg>
      <pc:sldChg chg="modNotes">
        <pc:chgData name="Kate Sayer" userId="010cfa31-c9c0-4b7a-9c53-ec971d240408" providerId="ADAL" clId="{B2B3C6F2-4CF6-4439-93FD-16723792A429}" dt="2023-01-16T12:23:39.550" v="1345" actId="20577"/>
        <pc:sldMkLst>
          <pc:docMk/>
          <pc:sldMk cId="1296177817" sldId="263"/>
        </pc:sldMkLst>
      </pc:sldChg>
      <pc:sldChg chg="modNotes modNotesTx">
        <pc:chgData name="Kate Sayer" userId="010cfa31-c9c0-4b7a-9c53-ec971d240408" providerId="ADAL" clId="{B2B3C6F2-4CF6-4439-93FD-16723792A429}" dt="2023-01-30T16:19:35.100" v="1514" actId="20577"/>
        <pc:sldMkLst>
          <pc:docMk/>
          <pc:sldMk cId="3861087569" sldId="264"/>
        </pc:sldMkLst>
      </pc:sldChg>
      <pc:sldChg chg="modNotes">
        <pc:chgData name="Kate Sayer" userId="010cfa31-c9c0-4b7a-9c53-ec971d240408" providerId="ADAL" clId="{B2B3C6F2-4CF6-4439-93FD-16723792A429}" dt="2023-01-16T11:03:18.675" v="1205" actId="20577"/>
        <pc:sldMkLst>
          <pc:docMk/>
          <pc:sldMk cId="1916629277" sldId="265"/>
        </pc:sldMkLst>
      </pc:sldChg>
      <pc:sldChg chg="modNotes">
        <pc:chgData name="Kate Sayer" userId="010cfa31-c9c0-4b7a-9c53-ec971d240408" providerId="ADAL" clId="{B2B3C6F2-4CF6-4439-93FD-16723792A429}" dt="2023-01-16T12:22:33.997" v="1286"/>
        <pc:sldMkLst>
          <pc:docMk/>
          <pc:sldMk cId="3381536235" sldId="266"/>
        </pc:sldMkLst>
      </pc:sldChg>
      <pc:sldChg chg="modNotes modNotesTx">
        <pc:chgData name="Kate Sayer" userId="010cfa31-c9c0-4b7a-9c53-ec971d240408" providerId="ADAL" clId="{B2B3C6F2-4CF6-4439-93FD-16723792A429}" dt="2023-01-30T16:19:54.847" v="1515"/>
        <pc:sldMkLst>
          <pc:docMk/>
          <pc:sldMk cId="3837485137" sldId="268"/>
        </pc:sldMkLst>
      </pc:sldChg>
      <pc:sldChg chg="modNotes">
        <pc:chgData name="Kate Sayer" userId="010cfa31-c9c0-4b7a-9c53-ec971d240408" providerId="ADAL" clId="{B2B3C6F2-4CF6-4439-93FD-16723792A429}" dt="2023-01-16T12:26:20.014" v="1481" actId="20577"/>
        <pc:sldMkLst>
          <pc:docMk/>
          <pc:sldMk cId="3418381048" sldId="271"/>
        </pc:sldMkLst>
      </pc:sldChg>
      <pc:sldChg chg="modNotes modNotesTx">
        <pc:chgData name="Kate Sayer" userId="010cfa31-c9c0-4b7a-9c53-ec971d240408" providerId="ADAL" clId="{B2B3C6F2-4CF6-4439-93FD-16723792A429}" dt="2023-01-16T12:22:10.014" v="1283" actId="1076"/>
        <pc:sldMkLst>
          <pc:docMk/>
          <pc:sldMk cId="4214882707" sldId="274"/>
        </pc:sldMkLst>
      </pc:sldChg>
      <pc:sldChg chg="modNotesTx">
        <pc:chgData name="Kate Sayer" userId="010cfa31-c9c0-4b7a-9c53-ec971d240408" providerId="ADAL" clId="{B2B3C6F2-4CF6-4439-93FD-16723792A429}" dt="2023-01-16T11:00:02.188" v="809"/>
        <pc:sldMkLst>
          <pc:docMk/>
          <pc:sldMk cId="3227973494" sldId="275"/>
        </pc:sldMkLst>
      </pc:sldChg>
      <pc:sldChg chg="modNotes modNotesTx">
        <pc:chgData name="Kate Sayer" userId="010cfa31-c9c0-4b7a-9c53-ec971d240408" providerId="ADAL" clId="{B2B3C6F2-4CF6-4439-93FD-16723792A429}" dt="2023-01-30T16:19:02.912" v="1512" actId="20577"/>
        <pc:sldMkLst>
          <pc:docMk/>
          <pc:sldMk cId="170515747" sldId="276"/>
        </pc:sldMkLst>
      </pc:sldChg>
      <pc:sldChg chg="modNotes">
        <pc:chgData name="Kate Sayer" userId="010cfa31-c9c0-4b7a-9c53-ec971d240408" providerId="ADAL" clId="{B2B3C6F2-4CF6-4439-93FD-16723792A429}" dt="2023-01-16T12:24:13.807" v="1368" actId="2711"/>
        <pc:sldMkLst>
          <pc:docMk/>
          <pc:sldMk cId="1155035899" sldId="277"/>
        </pc:sldMkLst>
      </pc:sldChg>
    </pc:docChg>
  </pc:docChgLst>
  <pc:docChgLst>
    <pc:chgData name="Amy Jade Choi" userId="S::ajchoi@worldbookday.com::236bc04c-0af1-4fe8-9464-7a279a15fefe" providerId="AD" clId="Web-{DC1B54F9-7BF4-FD4B-C75E-B08184AC4F54}"/>
    <pc:docChg chg="modSld">
      <pc:chgData name="Amy Jade Choi" userId="S::ajchoi@worldbookday.com::236bc04c-0af1-4fe8-9464-7a279a15fefe" providerId="AD" clId="Web-{DC1B54F9-7BF4-FD4B-C75E-B08184AC4F54}" dt="2023-01-30T14:59:14.539" v="63" actId="14100"/>
      <pc:docMkLst>
        <pc:docMk/>
      </pc:docMkLst>
      <pc:sldChg chg="addSp delSp modSp delCm">
        <pc:chgData name="Amy Jade Choi" userId="S::ajchoi@worldbookday.com::236bc04c-0af1-4fe8-9464-7a279a15fefe" providerId="AD" clId="Web-{DC1B54F9-7BF4-FD4B-C75E-B08184AC4F54}" dt="2023-01-30T14:58:56.491" v="59" actId="14100"/>
        <pc:sldMkLst>
          <pc:docMk/>
          <pc:sldMk cId="83491861" sldId="256"/>
        </pc:sldMkLst>
        <pc:picChg chg="add mod">
          <ac:chgData name="Amy Jade Choi" userId="S::ajchoi@worldbookday.com::236bc04c-0af1-4fe8-9464-7a279a15fefe" providerId="AD" clId="Web-{DC1B54F9-7BF4-FD4B-C75E-B08184AC4F54}" dt="2023-01-30T14:58:56.491" v="59" actId="14100"/>
          <ac:picMkLst>
            <pc:docMk/>
            <pc:sldMk cId="83491861" sldId="256"/>
            <ac:picMk id="2" creationId="{5DE81A74-75DF-6107-1F13-4237D151576D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8:47.537" v="56"/>
          <ac:picMkLst>
            <pc:docMk/>
            <pc:sldMk cId="83491861" sldId="256"/>
            <ac:picMk id="10" creationId="{46DD0287-9953-C286-DC9F-87ADBF49564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my Jade Choi" userId="S::ajchoi@worldbookday.com::236bc04c-0af1-4fe8-9464-7a279a15fefe" providerId="AD" clId="Web-{DC1B54F9-7BF4-FD4B-C75E-B08184AC4F54}" dt="2023-01-30T14:58:46.803" v="55"/>
              <pc2:cmMkLst xmlns:pc2="http://schemas.microsoft.com/office/powerpoint/2019/9/main/command">
                <pc:docMk/>
                <pc:sldMk cId="83491861" sldId="256"/>
                <pc2:cmMk id="{084393D1-EA68-4125-A1DF-B237B0A6BF80}"/>
              </pc2:cmMkLst>
            </pc226:cmChg>
          </p:ext>
        </pc:extLst>
      </pc:sldChg>
      <pc:sldChg chg="addSp delSp modSp">
        <pc:chgData name="Amy Jade Choi" userId="S::ajchoi@worldbookday.com::236bc04c-0af1-4fe8-9464-7a279a15fefe" providerId="AD" clId="Web-{DC1B54F9-7BF4-FD4B-C75E-B08184AC4F54}" dt="2023-01-30T14:59:14.539" v="63" actId="14100"/>
        <pc:sldMkLst>
          <pc:docMk/>
          <pc:sldMk cId="3411996091" sldId="257"/>
        </pc:sldMkLst>
        <pc:picChg chg="add mod">
          <ac:chgData name="Amy Jade Choi" userId="S::ajchoi@worldbookday.com::236bc04c-0af1-4fe8-9464-7a279a15fefe" providerId="AD" clId="Web-{DC1B54F9-7BF4-FD4B-C75E-B08184AC4F54}" dt="2023-01-30T14:59:14.539" v="63" actId="14100"/>
          <ac:picMkLst>
            <pc:docMk/>
            <pc:sldMk cId="3411996091" sldId="257"/>
            <ac:picMk id="2" creationId="{CA74C0B6-BF03-4CA9-9670-849B7F7A5326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9:02.663" v="60"/>
          <ac:picMkLst>
            <pc:docMk/>
            <pc:sldMk cId="3411996091" sldId="257"/>
            <ac:picMk id="7" creationId="{83E1865B-2474-1622-FA47-5CB96D397E63}"/>
          </ac:picMkLst>
        </pc:picChg>
      </pc:sldChg>
      <pc:sldChg chg="addSp delSp modSp delCm">
        <pc:chgData name="Amy Jade Choi" userId="S::ajchoi@worldbookday.com::236bc04c-0af1-4fe8-9464-7a279a15fefe" providerId="AD" clId="Web-{DC1B54F9-7BF4-FD4B-C75E-B08184AC4F54}" dt="2023-01-30T14:58:41.709" v="54" actId="14100"/>
        <pc:sldMkLst>
          <pc:docMk/>
          <pc:sldMk cId="2771568171" sldId="258"/>
        </pc:sldMkLst>
        <pc:picChg chg="add mod">
          <ac:chgData name="Amy Jade Choi" userId="S::ajchoi@worldbookday.com::236bc04c-0af1-4fe8-9464-7a279a15fefe" providerId="AD" clId="Web-{DC1B54F9-7BF4-FD4B-C75E-B08184AC4F54}" dt="2023-01-30T14:58:41.709" v="54" actId="14100"/>
          <ac:picMkLst>
            <pc:docMk/>
            <pc:sldMk cId="2771568171" sldId="258"/>
            <ac:picMk id="2" creationId="{9C7CD6CF-8B3C-BA38-C767-A7CA78634EE9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8:32.114" v="51"/>
          <ac:picMkLst>
            <pc:docMk/>
            <pc:sldMk cId="2771568171" sldId="258"/>
            <ac:picMk id="7" creationId="{83B93C25-DDD2-F52E-BC46-476AB13484C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my Jade Choi" userId="S::ajchoi@worldbookday.com::236bc04c-0af1-4fe8-9464-7a279a15fefe" providerId="AD" clId="Web-{DC1B54F9-7BF4-FD4B-C75E-B08184AC4F54}" dt="2023-01-30T14:58:30.317" v="50"/>
              <pc2:cmMkLst xmlns:pc2="http://schemas.microsoft.com/office/powerpoint/2019/9/main/command">
                <pc:docMk/>
                <pc:sldMk cId="2771568171" sldId="258"/>
                <pc2:cmMk id="{4E0F4ED1-88E6-44C9-809E-F3B0F44A15A0}"/>
              </pc2:cmMkLst>
            </pc226:cmChg>
          </p:ext>
        </pc:extLst>
      </pc:sldChg>
      <pc:sldChg chg="addSp delSp modSp">
        <pc:chgData name="Amy Jade Choi" userId="S::ajchoi@worldbookday.com::236bc04c-0af1-4fe8-9464-7a279a15fefe" providerId="AD" clId="Web-{DC1B54F9-7BF4-FD4B-C75E-B08184AC4F54}" dt="2023-01-30T14:57:58.596" v="44" actId="14100"/>
        <pc:sldMkLst>
          <pc:docMk/>
          <pc:sldMk cId="1276434867" sldId="262"/>
        </pc:sldMkLst>
        <pc:picChg chg="add mod">
          <ac:chgData name="Amy Jade Choi" userId="S::ajchoi@worldbookday.com::236bc04c-0af1-4fe8-9464-7a279a15fefe" providerId="AD" clId="Web-{DC1B54F9-7BF4-FD4B-C75E-B08184AC4F54}" dt="2023-01-30T14:57:58.596" v="44" actId="14100"/>
          <ac:picMkLst>
            <pc:docMk/>
            <pc:sldMk cId="1276434867" sldId="262"/>
            <ac:picMk id="2" creationId="{B92C28DD-3AD3-D491-EFF3-677190BE0A30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7:44.236" v="41"/>
          <ac:picMkLst>
            <pc:docMk/>
            <pc:sldMk cId="1276434867" sldId="262"/>
            <ac:picMk id="3" creationId="{296B40C7-D128-3C6E-909D-C5F2E17A0CFE}"/>
          </ac:picMkLst>
        </pc:picChg>
      </pc:sldChg>
      <pc:sldChg chg="addSp delSp modSp">
        <pc:chgData name="Amy Jade Choi" userId="S::ajchoi@worldbookday.com::236bc04c-0af1-4fe8-9464-7a279a15fefe" providerId="AD" clId="Web-{DC1B54F9-7BF4-FD4B-C75E-B08184AC4F54}" dt="2023-01-30T14:57:36.860" v="40" actId="14100"/>
        <pc:sldMkLst>
          <pc:docMk/>
          <pc:sldMk cId="1916629277" sldId="265"/>
        </pc:sldMkLst>
        <pc:picChg chg="add mod">
          <ac:chgData name="Amy Jade Choi" userId="S::ajchoi@worldbookday.com::236bc04c-0af1-4fe8-9464-7a279a15fefe" providerId="AD" clId="Web-{DC1B54F9-7BF4-FD4B-C75E-B08184AC4F54}" dt="2023-01-30T14:57:36.860" v="40" actId="14100"/>
          <ac:picMkLst>
            <pc:docMk/>
            <pc:sldMk cId="1916629277" sldId="265"/>
            <ac:picMk id="2" creationId="{8DEB05B5-BAB3-B324-156D-CF5BFE58ED4B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7:25.203" v="37"/>
          <ac:picMkLst>
            <pc:docMk/>
            <pc:sldMk cId="1916629277" sldId="265"/>
            <ac:picMk id="3" creationId="{58D781BA-9425-AADB-79D9-B87ECA72A61E}"/>
          </ac:picMkLst>
        </pc:picChg>
      </pc:sldChg>
      <pc:sldChg chg="addSp delSp modSp">
        <pc:chgData name="Amy Jade Choi" userId="S::ajchoi@worldbookday.com::236bc04c-0af1-4fe8-9464-7a279a15fefe" providerId="AD" clId="Web-{DC1B54F9-7BF4-FD4B-C75E-B08184AC4F54}" dt="2023-01-30T14:56:55.498" v="32" actId="14100"/>
        <pc:sldMkLst>
          <pc:docMk/>
          <pc:sldMk cId="2462955057" sldId="267"/>
        </pc:sldMkLst>
        <pc:picChg chg="add mod">
          <ac:chgData name="Amy Jade Choi" userId="S::ajchoi@worldbookday.com::236bc04c-0af1-4fe8-9464-7a279a15fefe" providerId="AD" clId="Web-{DC1B54F9-7BF4-FD4B-C75E-B08184AC4F54}" dt="2023-01-30T14:56:55.498" v="32" actId="14100"/>
          <ac:picMkLst>
            <pc:docMk/>
            <pc:sldMk cId="2462955057" sldId="267"/>
            <ac:picMk id="2" creationId="{90046E0D-7041-D5B1-698A-C16928818A66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6:41.857" v="29"/>
          <ac:picMkLst>
            <pc:docMk/>
            <pc:sldMk cId="2462955057" sldId="267"/>
            <ac:picMk id="3" creationId="{A47A92A3-5838-0F6A-B517-EAB4446AE760}"/>
          </ac:picMkLst>
        </pc:picChg>
      </pc:sldChg>
      <pc:sldChg chg="addSp delSp modSp">
        <pc:chgData name="Amy Jade Choi" userId="S::ajchoi@worldbookday.com::236bc04c-0af1-4fe8-9464-7a279a15fefe" providerId="AD" clId="Web-{DC1B54F9-7BF4-FD4B-C75E-B08184AC4F54}" dt="2023-01-30T14:56:24.824" v="28" actId="14100"/>
        <pc:sldMkLst>
          <pc:docMk/>
          <pc:sldMk cId="3306236971" sldId="270"/>
        </pc:sldMkLst>
        <pc:picChg chg="add mod">
          <ac:chgData name="Amy Jade Choi" userId="S::ajchoi@worldbookday.com::236bc04c-0af1-4fe8-9464-7a279a15fefe" providerId="AD" clId="Web-{DC1B54F9-7BF4-FD4B-C75E-B08184AC4F54}" dt="2023-01-30T14:56:24.824" v="28" actId="14100"/>
          <ac:picMkLst>
            <pc:docMk/>
            <pc:sldMk cId="3306236971" sldId="270"/>
            <ac:picMk id="2" creationId="{FFA625E6-9065-CADA-8816-E2D7BB52E1E8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6:16.370" v="25"/>
          <ac:picMkLst>
            <pc:docMk/>
            <pc:sldMk cId="3306236971" sldId="270"/>
            <ac:picMk id="4" creationId="{BB26B86F-AF88-A4EE-BF66-55115AE6F9A2}"/>
          </ac:picMkLst>
        </pc:picChg>
      </pc:sldChg>
      <pc:sldChg chg="addSp delSp modSp addAnim delAnim">
        <pc:chgData name="Amy Jade Choi" userId="S::ajchoi@worldbookday.com::236bc04c-0af1-4fe8-9464-7a279a15fefe" providerId="AD" clId="Web-{DC1B54F9-7BF4-FD4B-C75E-B08184AC4F54}" dt="2023-01-30T14:56:11.558" v="24" actId="1076"/>
        <pc:sldMkLst>
          <pc:docMk/>
          <pc:sldMk cId="3418381048" sldId="271"/>
        </pc:sldMkLst>
        <pc:picChg chg="add mod ord">
          <ac:chgData name="Amy Jade Choi" userId="S::ajchoi@worldbookday.com::236bc04c-0af1-4fe8-9464-7a279a15fefe" providerId="AD" clId="Web-{DC1B54F9-7BF4-FD4B-C75E-B08184AC4F54}" dt="2023-01-30T14:56:04.338" v="23"/>
          <ac:picMkLst>
            <pc:docMk/>
            <pc:sldMk cId="3418381048" sldId="271"/>
            <ac:picMk id="2" creationId="{4C19D9E4-C9D9-5516-B348-F6B661535635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5:52.041" v="19"/>
          <ac:picMkLst>
            <pc:docMk/>
            <pc:sldMk cId="3418381048" sldId="271"/>
            <ac:picMk id="3" creationId="{1B749025-E319-B1D3-2EB3-4968E3A4BF2F}"/>
          </ac:picMkLst>
        </pc:picChg>
        <pc:picChg chg="add del mod">
          <ac:chgData name="Amy Jade Choi" userId="S::ajchoi@worldbookday.com::236bc04c-0af1-4fe8-9464-7a279a15fefe" providerId="AD" clId="Web-{DC1B54F9-7BF4-FD4B-C75E-B08184AC4F54}" dt="2023-01-30T14:56:11.558" v="24" actId="1076"/>
          <ac:picMkLst>
            <pc:docMk/>
            <pc:sldMk cId="3418381048" sldId="271"/>
            <ac:picMk id="4" creationId="{BB05486C-3F55-3362-8DBD-B494054E50A2}"/>
          </ac:picMkLst>
        </pc:picChg>
      </pc:sldChg>
      <pc:sldChg chg="addSp delSp modSp">
        <pc:chgData name="Amy Jade Choi" userId="S::ajchoi@worldbookday.com::236bc04c-0af1-4fe8-9464-7a279a15fefe" providerId="AD" clId="Web-{DC1B54F9-7BF4-FD4B-C75E-B08184AC4F54}" dt="2023-01-30T14:55:38.165" v="16" actId="14100"/>
        <pc:sldMkLst>
          <pc:docMk/>
          <pc:sldMk cId="3401929483" sldId="272"/>
        </pc:sldMkLst>
        <pc:picChg chg="add del mod">
          <ac:chgData name="Amy Jade Choi" userId="S::ajchoi@worldbookday.com::236bc04c-0af1-4fe8-9464-7a279a15fefe" providerId="AD" clId="Web-{DC1B54F9-7BF4-FD4B-C75E-B08184AC4F54}" dt="2023-01-30T14:55:21.242" v="13"/>
          <ac:picMkLst>
            <pc:docMk/>
            <pc:sldMk cId="3401929483" sldId="272"/>
            <ac:picMk id="2" creationId="{30469BD4-E4E1-BADB-A140-DE00FE0E3AB2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5:16.319" v="11"/>
          <ac:picMkLst>
            <pc:docMk/>
            <pc:sldMk cId="3401929483" sldId="272"/>
            <ac:picMk id="3" creationId="{F533F845-8C7A-1F87-AD96-C96DF40F97ED}"/>
          </ac:picMkLst>
        </pc:picChg>
        <pc:picChg chg="add mod">
          <ac:chgData name="Amy Jade Choi" userId="S::ajchoi@worldbookday.com::236bc04c-0af1-4fe8-9464-7a279a15fefe" providerId="AD" clId="Web-{DC1B54F9-7BF4-FD4B-C75E-B08184AC4F54}" dt="2023-01-30T14:55:38.165" v="16" actId="14100"/>
          <ac:picMkLst>
            <pc:docMk/>
            <pc:sldMk cId="3401929483" sldId="272"/>
            <ac:picMk id="4" creationId="{90948F93-91D4-3F5D-A03F-9346989EF45A}"/>
          </ac:picMkLst>
        </pc:picChg>
      </pc:sldChg>
      <pc:sldChg chg="addSp delSp modSp">
        <pc:chgData name="Amy Jade Choi" userId="S::ajchoi@worldbookday.com::236bc04c-0af1-4fe8-9464-7a279a15fefe" providerId="AD" clId="Web-{DC1B54F9-7BF4-FD4B-C75E-B08184AC4F54}" dt="2023-01-30T14:55:06.053" v="10" actId="14100"/>
        <pc:sldMkLst>
          <pc:docMk/>
          <pc:sldMk cId="2303371377" sldId="273"/>
        </pc:sldMkLst>
        <pc:picChg chg="add mod">
          <ac:chgData name="Amy Jade Choi" userId="S::ajchoi@worldbookday.com::236bc04c-0af1-4fe8-9464-7a279a15fefe" providerId="AD" clId="Web-{DC1B54F9-7BF4-FD4B-C75E-B08184AC4F54}" dt="2023-01-30T14:55:06.053" v="10" actId="14100"/>
          <ac:picMkLst>
            <pc:docMk/>
            <pc:sldMk cId="2303371377" sldId="273"/>
            <ac:picMk id="2" creationId="{CA206B3D-076A-B602-B650-34743F11C5C7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5:01.396" v="8"/>
          <ac:picMkLst>
            <pc:docMk/>
            <pc:sldMk cId="2303371377" sldId="273"/>
            <ac:picMk id="5" creationId="{F013D41D-2133-56E2-6956-863F36960F22}"/>
          </ac:picMkLst>
        </pc:picChg>
      </pc:sldChg>
      <pc:sldChg chg="addSp delSp modSp delCm">
        <pc:chgData name="Amy Jade Choi" userId="S::ajchoi@worldbookday.com::236bc04c-0af1-4fe8-9464-7a279a15fefe" providerId="AD" clId="Web-{DC1B54F9-7BF4-FD4B-C75E-B08184AC4F54}" dt="2023-01-30T14:58:18.551" v="49" actId="14100"/>
        <pc:sldMkLst>
          <pc:docMk/>
          <pc:sldMk cId="3227973494" sldId="275"/>
        </pc:sldMkLst>
        <pc:picChg chg="add mod">
          <ac:chgData name="Amy Jade Choi" userId="S::ajchoi@worldbookday.com::236bc04c-0af1-4fe8-9464-7a279a15fefe" providerId="AD" clId="Web-{DC1B54F9-7BF4-FD4B-C75E-B08184AC4F54}" dt="2023-01-30T14:58:18.551" v="49" actId="14100"/>
          <ac:picMkLst>
            <pc:docMk/>
            <pc:sldMk cId="3227973494" sldId="275"/>
            <ac:picMk id="2" creationId="{2AC0C358-1F68-81A5-B672-4447074AAD25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8:05.956" v="46"/>
          <ac:picMkLst>
            <pc:docMk/>
            <pc:sldMk cId="3227973494" sldId="275"/>
            <ac:picMk id="6" creationId="{91B83238-7077-132D-3E8A-861D51D6997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my Jade Choi" userId="S::ajchoi@worldbookday.com::236bc04c-0af1-4fe8-9464-7a279a15fefe" providerId="AD" clId="Web-{DC1B54F9-7BF4-FD4B-C75E-B08184AC4F54}" dt="2023-01-30T14:58:04.347" v="45"/>
              <pc2:cmMkLst xmlns:pc2="http://schemas.microsoft.com/office/powerpoint/2019/9/main/command">
                <pc:docMk/>
                <pc:sldMk cId="3227973494" sldId="275"/>
                <pc2:cmMk id="{514C8A25-7D82-43E3-8DAF-0E1818D90994}"/>
              </pc2:cmMkLst>
            </pc226:cmChg>
          </p:ext>
        </pc:extLst>
      </pc:sldChg>
      <pc:sldChg chg="addSp delSp modSp">
        <pc:chgData name="Amy Jade Choi" userId="S::ajchoi@worldbookday.com::236bc04c-0af1-4fe8-9464-7a279a15fefe" providerId="AD" clId="Web-{DC1B54F9-7BF4-FD4B-C75E-B08184AC4F54}" dt="2023-01-30T14:57:18.234" v="36" actId="14100"/>
        <pc:sldMkLst>
          <pc:docMk/>
          <pc:sldMk cId="1155035899" sldId="277"/>
        </pc:sldMkLst>
        <pc:picChg chg="add mod">
          <ac:chgData name="Amy Jade Choi" userId="S::ajchoi@worldbookday.com::236bc04c-0af1-4fe8-9464-7a279a15fefe" providerId="AD" clId="Web-{DC1B54F9-7BF4-FD4B-C75E-B08184AC4F54}" dt="2023-01-30T14:57:18.234" v="36" actId="14100"/>
          <ac:picMkLst>
            <pc:docMk/>
            <pc:sldMk cId="1155035899" sldId="277"/>
            <ac:picMk id="2" creationId="{DFCEB75D-DA9C-5B6D-13E1-00979FC8F0C8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7:00.358" v="33"/>
          <ac:picMkLst>
            <pc:docMk/>
            <pc:sldMk cId="1155035899" sldId="277"/>
            <ac:picMk id="7" creationId="{A0F88B48-2500-EBD8-93CA-EAD7BD0FB87C}"/>
          </ac:picMkLst>
        </pc:picChg>
      </pc:sldChg>
      <pc:sldChg chg="addSp delSp modSp">
        <pc:chgData name="Amy Jade Choi" userId="S::ajchoi@worldbookday.com::236bc04c-0af1-4fe8-9464-7a279a15fefe" providerId="AD" clId="Web-{DC1B54F9-7BF4-FD4B-C75E-B08184AC4F54}" dt="2023-01-30T14:54:52.193" v="6" actId="14100"/>
        <pc:sldMkLst>
          <pc:docMk/>
          <pc:sldMk cId="3828517231" sldId="278"/>
        </pc:sldMkLst>
        <pc:picChg chg="add del mod">
          <ac:chgData name="Amy Jade Choi" userId="S::ajchoi@worldbookday.com::236bc04c-0af1-4fe8-9464-7a279a15fefe" providerId="AD" clId="Web-{DC1B54F9-7BF4-FD4B-C75E-B08184AC4F54}" dt="2023-01-30T14:54:33.144" v="1"/>
          <ac:picMkLst>
            <pc:docMk/>
            <pc:sldMk cId="3828517231" sldId="278"/>
            <ac:picMk id="2" creationId="{91390927-FA1D-DA3C-8112-68B7A2BB3BA9}"/>
          </ac:picMkLst>
        </pc:picChg>
        <pc:picChg chg="add mod">
          <ac:chgData name="Amy Jade Choi" userId="S::ajchoi@worldbookday.com::236bc04c-0af1-4fe8-9464-7a279a15fefe" providerId="AD" clId="Web-{DC1B54F9-7BF4-FD4B-C75E-B08184AC4F54}" dt="2023-01-30T14:54:52.193" v="6" actId="14100"/>
          <ac:picMkLst>
            <pc:docMk/>
            <pc:sldMk cId="3828517231" sldId="278"/>
            <ac:picMk id="3" creationId="{42922758-060D-FB0A-71DB-BB7453A9725E}"/>
          </ac:picMkLst>
        </pc:picChg>
        <pc:picChg chg="del">
          <ac:chgData name="Amy Jade Choi" userId="S::ajchoi@worldbookday.com::236bc04c-0af1-4fe8-9464-7a279a15fefe" providerId="AD" clId="Web-{DC1B54F9-7BF4-FD4B-C75E-B08184AC4F54}" dt="2023-01-30T14:54:43.083" v="3"/>
          <ac:picMkLst>
            <pc:docMk/>
            <pc:sldMk cId="3828517231" sldId="278"/>
            <ac:picMk id="5" creationId="{294D9280-8B49-39E8-4494-5351DA08EE01}"/>
          </ac:picMkLst>
        </pc:picChg>
      </pc:sldChg>
    </pc:docChg>
  </pc:docChgLst>
  <pc:docChgLst>
    <pc:chgData name="Cassie Chadderton" userId="S::cchadderton@worldbookday.com::c2541cb2-9cd7-4b7d-9674-d2045c5855ec" providerId="AD" clId="Web-{DEBA50E6-FDA6-A8BE-D6A1-D7A2B7DB9422}"/>
    <pc:docChg chg="mod">
      <pc:chgData name="Cassie Chadderton" userId="S::cchadderton@worldbookday.com::c2541cb2-9cd7-4b7d-9674-d2045c5855ec" providerId="AD" clId="Web-{DEBA50E6-FDA6-A8BE-D6A1-D7A2B7DB9422}" dt="2023-01-16T15:11:28.890" v="3"/>
      <pc:docMkLst>
        <pc:docMk/>
      </pc:docMkLst>
      <pc:sldChg chg="addCm">
        <pc:chgData name="Cassie Chadderton" userId="S::cchadderton@worldbookday.com::c2541cb2-9cd7-4b7d-9674-d2045c5855ec" providerId="AD" clId="Web-{DEBA50E6-FDA6-A8BE-D6A1-D7A2B7DB9422}" dt="2023-01-16T15:11:03.546" v="2"/>
        <pc:sldMkLst>
          <pc:docMk/>
          <pc:sldMk cId="83491861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ssie Chadderton" userId="S::cchadderton@worldbookday.com::c2541cb2-9cd7-4b7d-9674-d2045c5855ec" providerId="AD" clId="Web-{DEBA50E6-FDA6-A8BE-D6A1-D7A2B7DB9422}" dt="2023-01-16T15:11:03.546" v="2"/>
              <pc2:cmMkLst xmlns:pc2="http://schemas.microsoft.com/office/powerpoint/2019/9/main/command">
                <pc:docMk/>
                <pc:sldMk cId="83491861" sldId="256"/>
                <pc2:cmMk id="{084393D1-EA68-4125-A1DF-B237B0A6BF80}"/>
              </pc2:cmMkLst>
            </pc226:cmChg>
          </p:ext>
        </pc:extLst>
      </pc:sldChg>
      <pc:sldChg chg="addCm">
        <pc:chgData name="Cassie Chadderton" userId="S::cchadderton@worldbookday.com::c2541cb2-9cd7-4b7d-9674-d2045c5855ec" providerId="AD" clId="Web-{DEBA50E6-FDA6-A8BE-D6A1-D7A2B7DB9422}" dt="2023-01-16T15:11:28.890" v="3"/>
        <pc:sldMkLst>
          <pc:docMk/>
          <pc:sldMk cId="2771568171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ssie Chadderton" userId="S::cchadderton@worldbookday.com::c2541cb2-9cd7-4b7d-9674-d2045c5855ec" providerId="AD" clId="Web-{DEBA50E6-FDA6-A8BE-D6A1-D7A2B7DB9422}" dt="2023-01-16T15:11:28.890" v="3"/>
              <pc2:cmMkLst xmlns:pc2="http://schemas.microsoft.com/office/powerpoint/2019/9/main/command">
                <pc:docMk/>
                <pc:sldMk cId="2771568171" sldId="258"/>
                <pc2:cmMk id="{4E0F4ED1-88E6-44C9-809E-F3B0F44A15A0}"/>
              </pc2:cmMkLst>
            </pc226:cmChg>
          </p:ext>
        </pc:extLst>
      </pc:sldChg>
      <pc:sldChg chg="addCm">
        <pc:chgData name="Cassie Chadderton" userId="S::cchadderton@worldbookday.com::c2541cb2-9cd7-4b7d-9674-d2045c5855ec" providerId="AD" clId="Web-{DEBA50E6-FDA6-A8BE-D6A1-D7A2B7DB9422}" dt="2023-01-16T15:10:33.841" v="1"/>
        <pc:sldMkLst>
          <pc:docMk/>
          <pc:sldMk cId="322797349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ssie Chadderton" userId="S::cchadderton@worldbookday.com::c2541cb2-9cd7-4b7d-9674-d2045c5855ec" providerId="AD" clId="Web-{DEBA50E6-FDA6-A8BE-D6A1-D7A2B7DB9422}" dt="2023-01-16T15:10:33.841" v="1"/>
              <pc2:cmMkLst xmlns:pc2="http://schemas.microsoft.com/office/powerpoint/2019/9/main/command">
                <pc:docMk/>
                <pc:sldMk cId="3227973494" sldId="275"/>
                <pc2:cmMk id="{514C8A25-7D82-43E3-8DAF-0E1818D90994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433E4-3A28-46F9-9637-810BE7AABED5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EA861-A28C-412E-AEFE-BFF1F8FFC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283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 FOR SPEAKER: All slides with a blue background are instructional and for your use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43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 FOR SPEAKER: Video playlist for this slide is here https://www.youtube.com/playlist?list=PL_hqLJPmFPSTPEpkW7WlFSh3KZAJ2h8Zo embed the video/s that you’d like to include from this list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33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 FOR SPEAKER: This is a section marker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NOTES FOR SPEAKER: </a:t>
            </a:r>
            <a:r>
              <a:rPr lang="en-GB" sz="120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One of the best things about reading is that you can do it anywhere…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/>
              <a:t>We are encouraging chosen places rather than extreme reading in this section – where feels comfortable and what is it like.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918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 FOR SPEAKER: Video playlist for this slide is here https://www.youtube.com/playlist?list=PL_hqLJPmFPSQ4tX7JfYHzIXTbowNEfL86 insert the video/s that you’d like to include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019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NOTES FOR SPEAKER: </a:t>
            </a:r>
            <a:r>
              <a:rPr lang="en-GB" sz="110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It’s time to get creative! Think about the different places you enjoy reading. Now, keeping those ideas in mind, imagine what your </a:t>
            </a:r>
            <a:r>
              <a:rPr lang="en-GB" sz="1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dream library</a:t>
            </a:r>
            <a:r>
              <a:rPr lang="en-GB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might look like. You can be as inventive as you like! Here are some examples…</a:t>
            </a:r>
          </a:p>
          <a:p>
            <a:endParaRPr lang="en-GB"/>
          </a:p>
          <a:p>
            <a:r>
              <a:rPr lang="en-GB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would your ‘dream library’ look like? Can you describe it to a partner?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814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 FOR SPEAKER: This is a section marker slide.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483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176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 FOR SPEAKER: Video playlist for this slide is here https://www.youtube.com/playlist?list=PL_hqLJPmFPSTdK7Ji6n80byZwmmCHRP28 insert the video/s that you’d like to include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75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283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720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 FOR SPEAKER: This is a section marker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900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 FOR SPEAKER: The central image here is a link to our launch video including all the titles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6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 FOR SPEAKER: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84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00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NOTES FOR SPEAKER: You can find more detail on each title here https://www.worldbookday.com/books/ </a:t>
            </a:r>
          </a:p>
          <a:p>
            <a:r>
              <a:rPr lang="en-US" sz="1200">
                <a:latin typeface="Avenir Book"/>
              </a:rPr>
              <a:t>To celebrate World Book Day, a £1 book voucher will be given to every child in the country, including you! </a:t>
            </a:r>
          </a:p>
          <a:p>
            <a:endParaRPr lang="en-US" sz="1200">
              <a:latin typeface="Avenir Book"/>
            </a:endParaRPr>
          </a:p>
          <a:p>
            <a:r>
              <a:rPr lang="en-US" sz="1200">
                <a:solidFill>
                  <a:srgbClr val="FF0000"/>
                </a:solidFill>
                <a:latin typeface="Avenir Book"/>
              </a:rPr>
              <a:t>Insert an image of the WBD voucher?</a:t>
            </a:r>
          </a:p>
          <a:p>
            <a:endParaRPr lang="en-US" sz="1200">
              <a:latin typeface="Avenir Book"/>
            </a:endParaRPr>
          </a:p>
          <a:p>
            <a:r>
              <a:rPr lang="en-US" sz="1200">
                <a:latin typeface="Avenir Book"/>
              </a:rPr>
              <a:t>You can take your voucher to a bookshop or supermarket and exchange it for a brand-new book that has been written especially for World Book Day.</a:t>
            </a:r>
          </a:p>
          <a:p>
            <a:endParaRPr lang="en-US" sz="1200">
              <a:latin typeface="Avenir Book"/>
            </a:endParaRPr>
          </a:p>
          <a:p>
            <a:r>
              <a:rPr lang="en-US" sz="1200">
                <a:latin typeface="Avenir Book"/>
              </a:rPr>
              <a:t>In our assembly today, we will be sharing our love of reading and getting to know the authors of this year’s special World Book Day books. </a:t>
            </a:r>
          </a:p>
          <a:p>
            <a:endParaRPr lang="en-US" sz="1200">
              <a:latin typeface="Avenir Book"/>
            </a:endParaRPr>
          </a:p>
          <a:p>
            <a:r>
              <a:rPr lang="en-US" sz="1200">
                <a:latin typeface="Avenir Book"/>
              </a:rPr>
              <a:t>At the end of the assembly, we’ll have a sneaky peak at this year’s World Book Day books so you can think about which one you might like to buy with your £1 book voucher!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9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NOTES FOR SPEAKER: This slide illustrates the process of getting a book. If you have arrangements in place in school replace with those. A full list of stockist of the World Book Day titles is available here https://www.worldbookday.com/participating-retailers/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97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NOTES FOR SPEAKER – These are World Book Day’s research informed 6 reading behaviours that encourage development of Reading for Pleasure. More detail on this can be found here: https://www.worldbookday.com/about-us/our-approach/. We define Reading for Pleasure as </a:t>
            </a:r>
            <a:r>
              <a:rPr lang="en-GB" b="1" i="0">
                <a:solidFill>
                  <a:srgbClr val="000000"/>
                </a:solidFill>
                <a:effectLst/>
                <a:latin typeface="Klinic Slab Book" pitchFamily="50" charset="0"/>
              </a:rPr>
              <a:t>Feeling sense of satisfaction or pleasure by engaging with chosen reading material in their free time.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855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 FOR SPEAKER: This is a section marker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742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/>
              <a:t>NOTES FOR SPEAKER: </a:t>
            </a:r>
            <a:r>
              <a:rPr lang="en-GB" sz="120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Think back to books you enjoyed when you were younger. Perhaps you remember somebody reading a really good book to you at home or at school? Perhaps there was a book with beautiful pictures that you loved looking at? </a:t>
            </a:r>
            <a:endParaRPr lang="en-GB" sz="1200">
              <a:solidFill>
                <a:srgbClr val="FF0000"/>
              </a:solidFill>
              <a:latin typeface="Avenir Boo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EA861-A28C-412E-AEFE-BFF1F8FFCCD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12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611FE-D5EB-6D83-D1F3-C2DA5BA08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918587-C4D2-C09A-F0D8-C79DC25E2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5E297-8278-70B5-4D73-0A55F5CE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03FC8-410B-034B-2BF3-BB905BC7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5983F-038F-CB09-8D5F-54162CF0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8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1205B-4528-3DF6-0824-5ABEDBCE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1B96B-E0EF-501B-5222-30556C9ED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4E1CF-1A7F-0B66-DFB0-8813E497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808AA-5079-005A-78DF-6B8594CC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4F00D-C393-6A94-9E68-7A32950F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13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947F84-6CDB-0890-1714-DBE1A46FF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110EF-6A7A-7915-4A28-0460E9302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1D021-6249-D0A4-5288-DDF53CE7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C8704-5747-E451-9133-FA5AFCE9A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A2954-0B0E-D42D-C9BF-DE8DCEF1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25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E3E8-F8E9-0FA6-4D0C-87B784D2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A8D65-1DB2-26B2-4FF1-0FB2B5CA8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A2DEA-5642-E1F0-B12E-4C5B80BCC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FA66A-2E73-2A98-6E8E-E05497FD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71E55-5CF5-110C-6448-FF861A01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2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05C5-7296-7F8B-70C5-8D554658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A532D-D43B-A753-8804-9EC9A5C7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664E-9622-1118-D4F7-3874EB1BD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BB639-7CD4-9D72-B2E7-1B9A9BDF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281B6-4697-C5AD-4E3F-92F230C5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86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477A5-5387-FF3E-D2F2-F470F3FA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2527D-1538-F547-BB0A-ADD7CF9F8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6C3E5-FEEA-1403-3B12-BD77796A2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AA3D5-0E8C-F379-D0D2-A1124BDA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D1816-87E1-6F00-2C56-E40EEF65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4E6CE-9564-E88C-A4A4-0D41DA5B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17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777E7-71B3-330A-4CF4-93D4C760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31654-B496-EFCE-1A9D-FD3D07977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A89F3-41B5-FBEA-D4A3-EB6A424E4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2E0726-0E22-B843-A9D4-DA426069E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2D8AC9-FD51-B3C6-E6C2-40BF995E4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9F71F-2C32-37CA-13F0-F74D90B3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6DCC49-2755-68AA-DF76-403485019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E2CFE-A19F-2750-5C00-72068136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83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1653-59B2-FE40-4D1C-64159CC3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0EA64-A820-8948-009C-DB539A86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28C61-1B1C-1DF0-2727-3D7104E9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EDF8C-0E43-2708-E0AD-0E048E23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03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EB6866-9806-51FA-35F2-E3D9BFEE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90F40-C103-C361-C590-24118C84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CAC33-0EA5-39AC-7D55-C217FE2D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0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784C-EF30-139C-FB0A-34FF2761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39A05-32A4-DAA1-85B0-5BDB706DA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320C7-E478-8AFF-03E2-FF63409BF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25264-7264-137D-2A79-D88D0E89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F7FE7-80D2-1DB5-C959-B0C78118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952B3-EA43-05C0-F638-23097AD2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F3B92-FC47-B83E-4368-95986FE6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99202-32BB-417F-2572-A8C3E25A1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09DE4-C349-E13C-8780-73F614B22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35D1C-D5DC-2CF4-7117-57C7C42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AE70E-6E98-2752-730B-6C87454F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5C2C9-2E8C-4029-F7CD-DA0B5503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67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A56E4B-7923-2857-00AF-F9B81D2B7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A2AC8-A61F-F124-60C5-8533740A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B7E7A-BDBF-1C47-812C-2A6E833C5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5E417-5904-44D2-9F60-E432AA255929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34ED4-3B83-D243-5013-157624AEB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D2365-75E2-6343-F1CE-23B003024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DFA60-52C4-4816-A833-3FADB2C291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59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dcagpayek8?start=15&amp;feature=oembed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A74C0B6-BF03-4CA9-9670-849B7F7A5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9" y="544"/>
            <a:ext cx="12196118" cy="68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96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0FE5030-0F37-BEC1-848D-3BD880B4C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5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9866D6F-A9E0-BE16-2173-1CBBEC778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77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8DEB05B5-BAB3-B324-156D-CF5BFE58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153"/>
            <a:ext cx="12196762" cy="68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29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9B097A31-CC1A-ADC2-30F9-0DE02756A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87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FCEB75D-DA9C-5B6D-13E1-00979FC8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153"/>
            <a:ext cx="12196762" cy="69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3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BFD7058-27E9-6A76-9C6A-703908B24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36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0046E0D-7041-D5B1-698A-C1692881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152"/>
            <a:ext cx="12196762" cy="68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55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57C73E-A0E2-3476-9C50-424C9131F6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5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timeline&#10;&#10;Description automatically generated with medium confidence">
            <a:extLst>
              <a:ext uri="{FF2B5EF4-FFF2-40B4-BE49-F238E27FC236}">
                <a16:creationId xmlns:a16="http://schemas.microsoft.com/office/drawing/2014/main" id="{91C97B09-6AEA-3A13-DB81-28BD4E2C1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FFA625E6-9065-CADA-8816-E2D7BB52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153"/>
            <a:ext cx="12196762" cy="68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3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B05DAA6-A7E9-33C7-055C-29AE3A8EF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82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4C19D9E4-C9D9-5516-B348-F6B661535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" y="2152"/>
            <a:ext cx="12196762" cy="6853694"/>
          </a:xfrm>
          <a:prstGeom prst="rect">
            <a:avLst/>
          </a:prstGeom>
        </p:spPr>
      </p:pic>
      <p:pic>
        <p:nvPicPr>
          <p:cNvPr id="4" name="Online Media 3" descr="World Book Day 2023: Official £1/€1.50 books and campaign reveal!">
            <a:hlinkClick r:id="" action="ppaction://media"/>
            <a:extLst>
              <a:ext uri="{FF2B5EF4-FFF2-40B4-BE49-F238E27FC236}">
                <a16:creationId xmlns:a16="http://schemas.microsoft.com/office/drawing/2014/main" id="{BB05486C-3F55-3362-8DBD-B494054E5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60087" y="2448804"/>
            <a:ext cx="6340435" cy="35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948F93-91D4-3F5D-A03F-9346989EF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2153"/>
            <a:ext cx="12196762" cy="68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576EA2-FC09-186D-FFA8-7BD140DB0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0912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206B3D-076A-B602-B650-34743F11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2152"/>
            <a:ext cx="12196762" cy="68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71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2922758-060D-FB0A-71DB-BB7453A97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2152"/>
            <a:ext cx="12232480" cy="68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17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DE81A74-75DF-6107-1F13-4237D1515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153"/>
            <a:ext cx="12196762" cy="68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9C7CD6CF-8B3C-BA38-C767-A7CA7863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153"/>
            <a:ext cx="12196762" cy="68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6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different, bunch, several&#10;&#10;Description automatically generated">
            <a:extLst>
              <a:ext uri="{FF2B5EF4-FFF2-40B4-BE49-F238E27FC236}">
                <a16:creationId xmlns:a16="http://schemas.microsoft.com/office/drawing/2014/main" id="{B1D4B420-A258-FC3C-36DC-E45FAA0C9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3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767157B-4901-3E29-1A27-43194CC8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2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C0C358-1F68-81A5-B672-4447074A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153"/>
            <a:ext cx="12196762" cy="68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7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DB63D2D-E8AD-4B96-EAD9-28D1956A3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4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B92C28DD-3AD3-D491-EFF3-677190BE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153"/>
            <a:ext cx="12196762" cy="69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34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496FE8C8C8F04C831A4BB0230D4EF7" ma:contentTypeVersion="16" ma:contentTypeDescription="Create a new document." ma:contentTypeScope="" ma:versionID="96e464074a48c51d4b0adf76580c81ab">
  <xsd:schema xmlns:xsd="http://www.w3.org/2001/XMLSchema" xmlns:xs="http://www.w3.org/2001/XMLSchema" xmlns:p="http://schemas.microsoft.com/office/2006/metadata/properties" xmlns:ns2="a6f4d870-fdf0-46a4-a52f-d5c7a24e7292" xmlns:ns3="d429e70d-d2d7-4b7b-8a34-ee463762fe24" targetNamespace="http://schemas.microsoft.com/office/2006/metadata/properties" ma:root="true" ma:fieldsID="c7f540cfe65f1ba65a8ca5737e94e8f4" ns2:_="" ns3:_="">
    <xsd:import namespace="a6f4d870-fdf0-46a4-a52f-d5c7a24e7292"/>
    <xsd:import namespace="d429e70d-d2d7-4b7b-8a34-ee463762fe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4d870-fdf0-46a4-a52f-d5c7a24e7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8b3935-7f75-4642-81dd-7da570a6d5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29e70d-d2d7-4b7b-8a34-ee463762fe2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fc6d0f9-b06c-4f59-a38d-ee96fc502587}" ma:internalName="TaxCatchAll" ma:showField="CatchAllData" ma:web="d429e70d-d2d7-4b7b-8a34-ee463762fe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29e70d-d2d7-4b7b-8a34-ee463762fe24" xsi:nil="true"/>
    <lcf76f155ced4ddcb4097134ff3c332f xmlns="a6f4d870-fdf0-46a4-a52f-d5c7a24e7292">
      <Terms xmlns="http://schemas.microsoft.com/office/infopath/2007/PartnerControls"/>
    </lcf76f155ced4ddcb4097134ff3c332f>
    <SharedWithUsers xmlns="d429e70d-d2d7-4b7b-8a34-ee463762fe24">
      <UserInfo>
        <DisplayName>Cassie Chadderton</DisplayName>
        <AccountId>28</AccountId>
        <AccountType/>
      </UserInfo>
      <UserInfo>
        <DisplayName>Emma Pritchard</DisplayName>
        <AccountId>10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9D19F5-62D5-4448-AF32-9FC5A9874255}">
  <ds:schemaRefs>
    <ds:schemaRef ds:uri="a6f4d870-fdf0-46a4-a52f-d5c7a24e7292"/>
    <ds:schemaRef ds:uri="d429e70d-d2d7-4b7b-8a34-ee463762fe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6CEBB1-080C-4F2A-ADB8-AB35B44F8893}">
  <ds:schemaRefs>
    <ds:schemaRef ds:uri="4ebe26d8-802a-4a2f-a8d2-a8b2bc4a5207"/>
    <ds:schemaRef ds:uri="5ebbc5ac-5a4c-4f6c-81b1-91e35232efd1"/>
    <ds:schemaRef ds:uri="a6f4d870-fdf0-46a4-a52f-d5c7a24e7292"/>
    <ds:schemaRef ds:uri="d429e70d-d2d7-4b7b-8a34-ee463762fe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852155E-B81E-42C8-A727-46D5B9FE93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635</Words>
  <Application>Microsoft Office PowerPoint</Application>
  <PresentationFormat>Widescreen</PresentationFormat>
  <Paragraphs>48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Book</vt:lpstr>
      <vt:lpstr>Calibri</vt:lpstr>
      <vt:lpstr>Calibri Light</vt:lpstr>
      <vt:lpstr>Klinic Slab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 Taylor</dc:creator>
  <cp:lastModifiedBy>Kate Sayer</cp:lastModifiedBy>
  <cp:revision>46</cp:revision>
  <dcterms:created xsi:type="dcterms:W3CDTF">2022-11-17T15:30:05Z</dcterms:created>
  <dcterms:modified xsi:type="dcterms:W3CDTF">2023-01-30T16:20:05Z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0x01010049496FE8C8C8F04C831A4BB0230D4EF7</vt:lpwstr>
  </property>
  <property fmtid="{D5CDD505-2E9C-101B-9397-08002B2CF9AE}" pid="3" name="MediaServiceImageTags">
    <vt:lpwstr/>
  </property>
</Properties>
</file>