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40"/>
  </p:notesMasterIdLst>
  <p:sldIdLst>
    <p:sldId id="256" r:id="rId4"/>
    <p:sldId id="257" r:id="rId5"/>
    <p:sldId id="266" r:id="rId6"/>
    <p:sldId id="281" r:id="rId7"/>
    <p:sldId id="282" r:id="rId8"/>
    <p:sldId id="280" r:id="rId9"/>
    <p:sldId id="279" r:id="rId10"/>
    <p:sldId id="267" r:id="rId11"/>
    <p:sldId id="269" r:id="rId12"/>
    <p:sldId id="270" r:id="rId13"/>
    <p:sldId id="283" r:id="rId14"/>
    <p:sldId id="271" r:id="rId15"/>
    <p:sldId id="262" r:id="rId16"/>
    <p:sldId id="272" r:id="rId17"/>
    <p:sldId id="273" r:id="rId18"/>
    <p:sldId id="301" r:id="rId19"/>
    <p:sldId id="284" r:id="rId20"/>
    <p:sldId id="274" r:id="rId21"/>
    <p:sldId id="285" r:id="rId22"/>
    <p:sldId id="286" r:id="rId23"/>
    <p:sldId id="287" r:id="rId24"/>
    <p:sldId id="288" r:id="rId25"/>
    <p:sldId id="275" r:id="rId26"/>
    <p:sldId id="289" r:id="rId27"/>
    <p:sldId id="290" r:id="rId28"/>
    <p:sldId id="291" r:id="rId29"/>
    <p:sldId id="292" r:id="rId30"/>
    <p:sldId id="293" r:id="rId31"/>
    <p:sldId id="276" r:id="rId32"/>
    <p:sldId id="294" r:id="rId33"/>
    <p:sldId id="295" r:id="rId34"/>
    <p:sldId id="314" r:id="rId35"/>
    <p:sldId id="296" r:id="rId36"/>
    <p:sldId id="297" r:id="rId37"/>
    <p:sldId id="298" r:id="rId38"/>
    <p:sldId id="29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9F4F8F-8036-9052-363C-C51D7C854CA3}" name="Kate Sayer" initials="KS" userId="S::ksayer@worldbookday.com::010cfa31-c9c0-4b7a-9c53-ec971d24040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3B7E8"/>
    <a:srgbClr val="EC008C"/>
    <a:srgbClr val="F7921D"/>
    <a:srgbClr val="F173AC"/>
    <a:srgbClr val="FFDD00"/>
    <a:srgbClr val="009D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3358D4-543C-44CB-9E66-BE7E149DDF41}" v="32" dt="2023-12-07T15:19:01.629"/>
    <p1510:client id="{0D023B62-0531-495F-A8FC-E64A13270FAC}" v="4" dt="2023-12-07T22:26:41.365"/>
    <p1510:client id="{8E07A648-1956-4C51-963B-3F528D71F283}" v="1" dt="2023-12-07T10:21:53.452"/>
    <p1510:client id="{A8ABADB1-98D4-40A8-8719-E98CDE16BFA7}" v="60" dt="2023-12-08T06:57:22.2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69" autoAdjust="0"/>
    <p:restoredTop sz="94660"/>
  </p:normalViewPr>
  <p:slideViewPr>
    <p:cSldViewPr snapToGrid="0">
      <p:cViewPr varScale="1">
        <p:scale>
          <a:sx n="30" d="100"/>
          <a:sy n="30" d="100"/>
        </p:scale>
        <p:origin x="90" y="8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microsoft.com/office/2018/10/relationships/authors" Target="authors.xml"/><Relationship Id="rId20" Type="http://schemas.openxmlformats.org/officeDocument/2006/relationships/slide" Target="slides/slide17.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341A69-D593-4796-9EE4-CAB02798F537}" type="datetimeFigureOut">
              <a:rPr lang="en-GB" smtClean="0"/>
              <a:t>08/12/2023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6E9003-A474-49A5-8D00-D98CC79834FA}" type="slidenum">
              <a:rPr lang="en-GB" smtClean="0"/>
              <a:t>‹#›</a:t>
            </a:fld>
            <a:endParaRPr lang="en-GB"/>
          </a:p>
        </p:txBody>
      </p:sp>
    </p:spTree>
    <p:extLst>
      <p:ext uri="{BB962C8B-B14F-4D97-AF65-F5344CB8AC3E}">
        <p14:creationId xmlns:p14="http://schemas.microsoft.com/office/powerpoint/2010/main" val="337792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playlist?list=PL_hqLJPmFPST6baPqbQsSyFbafQmAx-2H"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authorfy.com/5questionswith/"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playlist?list=PL_hqLJPmFPSR07Lq7MEecLcrM40bZRjB8"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authorfy.com/5questionswith/"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playlist?list=PL_hqLJPmFPSRjKsGt4YvfpAxKOM4v9fwB"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authorfy.com/5questionswith/"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worldbookday.com/resource/reading-recommendation-bingo/"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youtube.com/watch?v=ykNLnXzewOI"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worldbookday.com/participating-retailer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worldbookday.com/about-us/our-approach/"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worldbookday.com/about-us/our-approach/"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NOTE FOR SPEAKER: All slides with a blue background are instructional and for your use only.</a:t>
            </a:r>
          </a:p>
          <a:p>
            <a:endParaRPr lang="en-GB"/>
          </a:p>
        </p:txBody>
      </p:sp>
      <p:sp>
        <p:nvSpPr>
          <p:cNvPr id="4" name="Slide Number Placeholder 3"/>
          <p:cNvSpPr>
            <a:spLocks noGrp="1"/>
          </p:cNvSpPr>
          <p:nvPr>
            <p:ph type="sldNum" sz="quarter" idx="5"/>
          </p:nvPr>
        </p:nvSpPr>
        <p:spPr/>
        <p:txBody>
          <a:bodyPr/>
          <a:lstStyle/>
          <a:p>
            <a:fld id="{C56E9003-A474-49A5-8D00-D98CC79834FA}" type="slidenum">
              <a:rPr lang="en-GB" smtClean="0"/>
              <a:t>1</a:t>
            </a:fld>
            <a:endParaRPr lang="en-GB"/>
          </a:p>
        </p:txBody>
      </p:sp>
    </p:spTree>
    <p:extLst>
      <p:ext uri="{BB962C8B-B14F-4D97-AF65-F5344CB8AC3E}">
        <p14:creationId xmlns:p14="http://schemas.microsoft.com/office/powerpoint/2010/main" val="3606737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a:t>Now imagine you are giving advice to someone. How would you respond to each of the statements below?</a:t>
            </a:r>
            <a:endParaRPr lang="en-US"/>
          </a:p>
          <a:p>
            <a:pPr>
              <a:lnSpc>
                <a:spcPct val="107000"/>
              </a:lnSpc>
              <a:spcAft>
                <a:spcPts val="800"/>
              </a:spcAft>
            </a:pPr>
            <a:r>
              <a:rPr lang="en-GB"/>
              <a:t>These responses can become your top tips for enjoying reading!</a:t>
            </a:r>
          </a:p>
          <a:p>
            <a:endParaRPr lang="en-GB"/>
          </a:p>
        </p:txBody>
      </p:sp>
      <p:sp>
        <p:nvSpPr>
          <p:cNvPr id="4" name="Slide Number Placeholder 3"/>
          <p:cNvSpPr>
            <a:spLocks noGrp="1"/>
          </p:cNvSpPr>
          <p:nvPr>
            <p:ph type="sldNum" sz="quarter" idx="5"/>
          </p:nvPr>
        </p:nvSpPr>
        <p:spPr/>
        <p:txBody>
          <a:bodyPr/>
          <a:lstStyle/>
          <a:p>
            <a:fld id="{C56E9003-A474-49A5-8D00-D98CC79834FA}" type="slidenum">
              <a:rPr lang="en-GB" smtClean="0"/>
              <a:t>19</a:t>
            </a:fld>
            <a:endParaRPr lang="en-GB"/>
          </a:p>
        </p:txBody>
      </p:sp>
    </p:spTree>
    <p:extLst>
      <p:ext uri="{BB962C8B-B14F-4D97-AF65-F5344CB8AC3E}">
        <p14:creationId xmlns:p14="http://schemas.microsoft.com/office/powerpoint/2010/main" val="581234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NOTES FOR SPEAKER Can you think of some responses to the other statements? This slide is editable so you can add your students feedback to their barriers too.</a:t>
            </a:r>
            <a:endParaRPr lang="en-US"/>
          </a:p>
          <a:p>
            <a:endParaRPr lang="en-GB"/>
          </a:p>
        </p:txBody>
      </p:sp>
      <p:sp>
        <p:nvSpPr>
          <p:cNvPr id="4" name="Slide Number Placeholder 3"/>
          <p:cNvSpPr>
            <a:spLocks noGrp="1"/>
          </p:cNvSpPr>
          <p:nvPr>
            <p:ph type="sldNum" sz="quarter" idx="5"/>
          </p:nvPr>
        </p:nvSpPr>
        <p:spPr/>
        <p:txBody>
          <a:bodyPr/>
          <a:lstStyle/>
          <a:p>
            <a:fld id="{C56E9003-A474-49A5-8D00-D98CC79834FA}" type="slidenum">
              <a:rPr lang="en-GB" smtClean="0"/>
              <a:t>20</a:t>
            </a:fld>
            <a:endParaRPr lang="en-GB"/>
          </a:p>
        </p:txBody>
      </p:sp>
    </p:spTree>
    <p:extLst>
      <p:ext uri="{BB962C8B-B14F-4D97-AF65-F5344CB8AC3E}">
        <p14:creationId xmlns:p14="http://schemas.microsoft.com/office/powerpoint/2010/main" val="993416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FOR SPEAKER: Video playlist for this slide is here </a:t>
            </a:r>
            <a:r>
              <a:rPr lang="en-GB" b="0" i="0" u="sng" dirty="0">
                <a:solidFill>
                  <a:srgbClr val="0563C1"/>
                </a:solidFill>
                <a:effectLst/>
                <a:latin typeface="Calibri" panose="020F0502020204030204" pitchFamily="34" charset="0"/>
                <a:hlinkClick r:id="rId3"/>
              </a:rPr>
              <a:t>https://www.youtube.com/playlist?list=PL_hqLJPmFPST6baPqbQsSyFbafQmAx-2H</a:t>
            </a:r>
            <a:r>
              <a:rPr lang="en-US" dirty="0"/>
              <a:t> embed the video/s that you’d like to include from this list. </a:t>
            </a:r>
            <a:r>
              <a:rPr lang="en-US" dirty="0" err="1"/>
              <a:t>Authorfy</a:t>
            </a:r>
            <a:r>
              <a:rPr lang="en-US" dirty="0"/>
              <a:t> has got further options on their website </a:t>
            </a:r>
            <a:r>
              <a:rPr lang="en-GB" dirty="0">
                <a:hlinkClick r:id="rId4"/>
              </a:rPr>
              <a:t>5 Questions With... - </a:t>
            </a:r>
            <a:r>
              <a:rPr lang="en-GB" dirty="0" err="1">
                <a:hlinkClick r:id="rId4"/>
              </a:rPr>
              <a:t>authorfy</a:t>
            </a:r>
            <a:endParaRPr lang="en-GB" dirty="0"/>
          </a:p>
        </p:txBody>
      </p:sp>
      <p:sp>
        <p:nvSpPr>
          <p:cNvPr id="4" name="Slide Number Placeholder 3"/>
          <p:cNvSpPr>
            <a:spLocks noGrp="1"/>
          </p:cNvSpPr>
          <p:nvPr>
            <p:ph type="sldNum" sz="quarter" idx="5"/>
          </p:nvPr>
        </p:nvSpPr>
        <p:spPr/>
        <p:txBody>
          <a:bodyPr/>
          <a:lstStyle/>
          <a:p>
            <a:fld id="{C56E9003-A474-49A5-8D00-D98CC79834FA}" type="slidenum">
              <a:rPr lang="en-GB" smtClean="0"/>
              <a:t>21</a:t>
            </a:fld>
            <a:endParaRPr lang="en-GB"/>
          </a:p>
        </p:txBody>
      </p:sp>
    </p:spTree>
    <p:extLst>
      <p:ext uri="{BB962C8B-B14F-4D97-AF65-F5344CB8AC3E}">
        <p14:creationId xmlns:p14="http://schemas.microsoft.com/office/powerpoint/2010/main" val="3142764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NOTES FOR SPEAKER: This is a section marker slide</a:t>
            </a:r>
          </a:p>
          <a:p>
            <a:endParaRPr lang="en-GB"/>
          </a:p>
        </p:txBody>
      </p:sp>
      <p:sp>
        <p:nvSpPr>
          <p:cNvPr id="4" name="Slide Number Placeholder 3"/>
          <p:cNvSpPr>
            <a:spLocks noGrp="1"/>
          </p:cNvSpPr>
          <p:nvPr>
            <p:ph type="sldNum" sz="quarter" idx="5"/>
          </p:nvPr>
        </p:nvSpPr>
        <p:spPr/>
        <p:txBody>
          <a:bodyPr/>
          <a:lstStyle/>
          <a:p>
            <a:fld id="{C56E9003-A474-49A5-8D00-D98CC79834FA}" type="slidenum">
              <a:rPr lang="en-GB" smtClean="0"/>
              <a:t>22</a:t>
            </a:fld>
            <a:endParaRPr lang="en-GB"/>
          </a:p>
        </p:txBody>
      </p:sp>
    </p:spTree>
    <p:extLst>
      <p:ext uri="{BB962C8B-B14F-4D97-AF65-F5344CB8AC3E}">
        <p14:creationId xmlns:p14="http://schemas.microsoft.com/office/powerpoint/2010/main" val="392395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NOTES FOR SPEAKER: </a:t>
            </a:r>
            <a:r>
              <a:rPr lang="en-GB"/>
              <a:t>One of the best things about reading is that you can do it anywhere, alone, or with others. Maybe you enjoy reading somewhere familiar, like your bedroom? Or perhaps you like to read with your friends, in a classroom or library? Or do you prefer reading alone on the bus? </a:t>
            </a:r>
            <a:endParaRPr lang="en-US">
              <a:cs typeface="Calibri"/>
            </a:endParaRPr>
          </a:p>
          <a:p>
            <a:endParaRPr lang="en-GB"/>
          </a:p>
        </p:txBody>
      </p:sp>
      <p:sp>
        <p:nvSpPr>
          <p:cNvPr id="4" name="Slide Number Placeholder 3"/>
          <p:cNvSpPr>
            <a:spLocks noGrp="1"/>
          </p:cNvSpPr>
          <p:nvPr>
            <p:ph type="sldNum" sz="quarter" idx="5"/>
          </p:nvPr>
        </p:nvSpPr>
        <p:spPr/>
        <p:txBody>
          <a:bodyPr/>
          <a:lstStyle/>
          <a:p>
            <a:fld id="{C56E9003-A474-49A5-8D00-D98CC79834FA}" type="slidenum">
              <a:rPr lang="en-GB" smtClean="0"/>
              <a:t>23</a:t>
            </a:fld>
            <a:endParaRPr lang="en-GB"/>
          </a:p>
        </p:txBody>
      </p:sp>
    </p:spTree>
    <p:extLst>
      <p:ext uri="{BB962C8B-B14F-4D97-AF65-F5344CB8AC3E}">
        <p14:creationId xmlns:p14="http://schemas.microsoft.com/office/powerpoint/2010/main" val="4174668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FOR SPEAKER: Video playlist for this slide is here </a:t>
            </a:r>
            <a:r>
              <a:rPr lang="en-GB" b="0" i="0" u="sng" dirty="0">
                <a:solidFill>
                  <a:srgbClr val="0563C1"/>
                </a:solidFill>
                <a:effectLst/>
                <a:latin typeface="Roboto" panose="02000000000000000000" pitchFamily="2" charset="0"/>
                <a:hlinkClick r:id="rId3"/>
              </a:rPr>
              <a:t>https://www.youtube.com/playlist?list=PL_hqLJPmFPSR07Lq7MEecLcrM40bZRjB8</a:t>
            </a:r>
            <a:r>
              <a:rPr lang="en-US" dirty="0"/>
              <a:t> embed the video/s that you’d like to include from this list. Our partner </a:t>
            </a:r>
            <a:r>
              <a:rPr lang="en-US" dirty="0" err="1"/>
              <a:t>Authorfy</a:t>
            </a:r>
            <a:r>
              <a:rPr lang="en-US" dirty="0"/>
              <a:t> has got further options on their website </a:t>
            </a:r>
            <a:r>
              <a:rPr lang="en-GB" dirty="0">
                <a:hlinkClick r:id="rId4"/>
              </a:rPr>
              <a:t>5 Questions With... - </a:t>
            </a:r>
            <a:r>
              <a:rPr lang="en-GB" dirty="0" err="1">
                <a:hlinkClick r:id="rId4"/>
              </a:rPr>
              <a:t>authorfy</a:t>
            </a:r>
            <a:endParaRPr lang="en-US" dirty="0"/>
          </a:p>
          <a:p>
            <a:r>
              <a:rPr lang="en-GB" dirty="0"/>
              <a:t>Did they </a:t>
            </a:r>
            <a:r>
              <a:rPr lang="en-GB" dirty="0" err="1"/>
              <a:t>they</a:t>
            </a:r>
            <a:r>
              <a:rPr lang="en-GB" dirty="0"/>
              <a:t> share any familiar or unusual places? Did they have anything in common?</a:t>
            </a:r>
            <a:endParaRPr lang="en-US" dirty="0">
              <a:cs typeface="Calibri"/>
            </a:endParaRPr>
          </a:p>
          <a:p>
            <a:endParaRPr lang="en-GB" dirty="0"/>
          </a:p>
        </p:txBody>
      </p:sp>
      <p:sp>
        <p:nvSpPr>
          <p:cNvPr id="4" name="Slide Number Placeholder 3"/>
          <p:cNvSpPr>
            <a:spLocks noGrp="1"/>
          </p:cNvSpPr>
          <p:nvPr>
            <p:ph type="sldNum" sz="quarter" idx="5"/>
          </p:nvPr>
        </p:nvSpPr>
        <p:spPr/>
        <p:txBody>
          <a:bodyPr/>
          <a:lstStyle/>
          <a:p>
            <a:fld id="{C56E9003-A474-49A5-8D00-D98CC79834FA}" type="slidenum">
              <a:rPr lang="en-GB" smtClean="0"/>
              <a:t>24</a:t>
            </a:fld>
            <a:endParaRPr lang="en-GB"/>
          </a:p>
        </p:txBody>
      </p:sp>
    </p:spTree>
    <p:extLst>
      <p:ext uri="{BB962C8B-B14F-4D97-AF65-F5344CB8AC3E}">
        <p14:creationId xmlns:p14="http://schemas.microsoft.com/office/powerpoint/2010/main" val="18308503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NOTES FOR SPEAKER: This is a section marker slide</a:t>
            </a:r>
          </a:p>
          <a:p>
            <a:endParaRPr lang="en-GB"/>
          </a:p>
        </p:txBody>
      </p:sp>
      <p:sp>
        <p:nvSpPr>
          <p:cNvPr id="4" name="Slide Number Placeholder 3"/>
          <p:cNvSpPr>
            <a:spLocks noGrp="1"/>
          </p:cNvSpPr>
          <p:nvPr>
            <p:ph type="sldNum" sz="quarter" idx="5"/>
          </p:nvPr>
        </p:nvSpPr>
        <p:spPr/>
        <p:txBody>
          <a:bodyPr/>
          <a:lstStyle/>
          <a:p>
            <a:fld id="{C56E9003-A474-49A5-8D00-D98CC79834FA}" type="slidenum">
              <a:rPr lang="en-GB" smtClean="0"/>
              <a:t>25</a:t>
            </a:fld>
            <a:endParaRPr lang="en-GB"/>
          </a:p>
        </p:txBody>
      </p:sp>
    </p:spTree>
    <p:extLst>
      <p:ext uri="{BB962C8B-B14F-4D97-AF65-F5344CB8AC3E}">
        <p14:creationId xmlns:p14="http://schemas.microsoft.com/office/powerpoint/2010/main" val="242411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NOTES FOR SPEAKER </a:t>
            </a:r>
            <a:r>
              <a:rPr lang="en-GB"/>
              <a:t>Share something interesting you’ve read in the past year with the person sitting next to you.  Remember, it can be a book, a graphic novel, an audiobook, a magazine... Use the thought circles to help you share what you liked about it.</a:t>
            </a:r>
            <a:endParaRPr lang="en-US"/>
          </a:p>
          <a:p>
            <a:endParaRPr lang="en-GB"/>
          </a:p>
        </p:txBody>
      </p:sp>
      <p:sp>
        <p:nvSpPr>
          <p:cNvPr id="4" name="Slide Number Placeholder 3"/>
          <p:cNvSpPr>
            <a:spLocks noGrp="1"/>
          </p:cNvSpPr>
          <p:nvPr>
            <p:ph type="sldNum" sz="quarter" idx="5"/>
          </p:nvPr>
        </p:nvSpPr>
        <p:spPr/>
        <p:txBody>
          <a:bodyPr/>
          <a:lstStyle/>
          <a:p>
            <a:fld id="{C56E9003-A474-49A5-8D00-D98CC79834FA}" type="slidenum">
              <a:rPr lang="en-GB" smtClean="0"/>
              <a:t>26</a:t>
            </a:fld>
            <a:endParaRPr lang="en-GB"/>
          </a:p>
        </p:txBody>
      </p:sp>
    </p:spTree>
    <p:extLst>
      <p:ext uri="{BB962C8B-B14F-4D97-AF65-F5344CB8AC3E}">
        <p14:creationId xmlns:p14="http://schemas.microsoft.com/office/powerpoint/2010/main" val="273552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Avenir Book"/>
                <a:ea typeface="Calibri" panose="020F0502020204030204" pitchFamily="34" charset="0"/>
                <a:cs typeface="Times New Roman" panose="02020603050405020304" pitchFamily="18" charset="0"/>
              </a:rPr>
              <a:t>We’ve talked about what you’ve read in the last year, but what do you want to read </a:t>
            </a:r>
            <a:r>
              <a:rPr lang="en-GB" sz="1200">
                <a:latin typeface="Avenir Book"/>
                <a:ea typeface="Calibri" panose="020F0502020204030204" pitchFamily="34" charset="0"/>
                <a:cs typeface="Times New Roman" panose="02020603050405020304" pitchFamily="18" charset="0"/>
              </a:rPr>
              <a:t>next? </a:t>
            </a:r>
            <a:r>
              <a:rPr lang="en-GB" sz="1200">
                <a:effectLst/>
                <a:latin typeface="Avenir Book"/>
                <a:ea typeface="Calibri" panose="020F0502020204030204" pitchFamily="34" charset="0"/>
                <a:cs typeface="Times New Roman" panose="02020603050405020304" pitchFamily="18" charset="0"/>
              </a:rPr>
              <a:t>There are so many different types of books! Here are just a few. Which would you like to try?</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C56E9003-A474-49A5-8D00-D98CC79834FA}" type="slidenum">
              <a:rPr lang="en-GB" smtClean="0"/>
              <a:t>27</a:t>
            </a:fld>
            <a:endParaRPr lang="en-GB"/>
          </a:p>
        </p:txBody>
      </p:sp>
    </p:spTree>
    <p:extLst>
      <p:ext uri="{BB962C8B-B14F-4D97-AF65-F5344CB8AC3E}">
        <p14:creationId xmlns:p14="http://schemas.microsoft.com/office/powerpoint/2010/main" val="15601549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FOR SPEAKER: Video playlist for this slide is here</a:t>
            </a:r>
            <a:r>
              <a:rPr lang="en-GB" b="0" i="0" u="sng" dirty="0">
                <a:solidFill>
                  <a:srgbClr val="0563C1"/>
                </a:solidFill>
                <a:effectLst/>
                <a:latin typeface="Roboto" panose="02000000000000000000" pitchFamily="2" charset="0"/>
                <a:hlinkClick r:id="rId3"/>
              </a:rPr>
              <a:t>https://www.youtube.com/playlist?list=PL_hqLJPmFPSRjKsGt4YvfpAxKOM4v9fwB</a:t>
            </a:r>
            <a:r>
              <a:rPr lang="en-GB" b="0" i="0" dirty="0">
                <a:solidFill>
                  <a:srgbClr val="000000"/>
                </a:solidFill>
                <a:effectLst/>
                <a:latin typeface="Roboto" panose="02000000000000000000" pitchFamily="2" charset="0"/>
              </a:rPr>
              <a:t> </a:t>
            </a:r>
            <a:r>
              <a:rPr lang="en-US" dirty="0"/>
              <a:t>embed the video/s that you’d like to include from this list. Our partner </a:t>
            </a:r>
            <a:r>
              <a:rPr lang="en-US" dirty="0" err="1"/>
              <a:t>Authorfy</a:t>
            </a:r>
            <a:r>
              <a:rPr lang="en-US" dirty="0"/>
              <a:t> has got further options on their website </a:t>
            </a:r>
            <a:r>
              <a:rPr lang="en-GB" dirty="0">
                <a:hlinkClick r:id="rId4"/>
              </a:rPr>
              <a:t>5 Questions With... - </a:t>
            </a:r>
            <a:r>
              <a:rPr lang="en-GB" dirty="0" err="1">
                <a:hlinkClick r:id="rId4"/>
              </a:rPr>
              <a:t>authorfy</a:t>
            </a:r>
            <a:endParaRPr lang="en-US" dirty="0"/>
          </a:p>
          <a:p>
            <a:endParaRPr lang="en-GB" dirty="0"/>
          </a:p>
        </p:txBody>
      </p:sp>
      <p:sp>
        <p:nvSpPr>
          <p:cNvPr id="4" name="Slide Number Placeholder 3"/>
          <p:cNvSpPr>
            <a:spLocks noGrp="1"/>
          </p:cNvSpPr>
          <p:nvPr>
            <p:ph type="sldNum" sz="quarter" idx="5"/>
          </p:nvPr>
        </p:nvSpPr>
        <p:spPr/>
        <p:txBody>
          <a:bodyPr/>
          <a:lstStyle/>
          <a:p>
            <a:fld id="{C56E9003-A474-49A5-8D00-D98CC79834FA}" type="slidenum">
              <a:rPr lang="en-GB" smtClean="0"/>
              <a:t>28</a:t>
            </a:fld>
            <a:endParaRPr lang="en-GB"/>
          </a:p>
        </p:txBody>
      </p:sp>
    </p:spTree>
    <p:extLst>
      <p:ext uri="{BB962C8B-B14F-4D97-AF65-F5344CB8AC3E}">
        <p14:creationId xmlns:p14="http://schemas.microsoft.com/office/powerpoint/2010/main" val="2635619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NOTES FOR SPEAKER: This is a section marker slide</a:t>
            </a:r>
          </a:p>
          <a:p>
            <a:endParaRPr lang="en-GB"/>
          </a:p>
        </p:txBody>
      </p:sp>
      <p:sp>
        <p:nvSpPr>
          <p:cNvPr id="4" name="Slide Number Placeholder 3"/>
          <p:cNvSpPr>
            <a:spLocks noGrp="1"/>
          </p:cNvSpPr>
          <p:nvPr>
            <p:ph type="sldNum" sz="quarter" idx="5"/>
          </p:nvPr>
        </p:nvSpPr>
        <p:spPr/>
        <p:txBody>
          <a:bodyPr/>
          <a:lstStyle/>
          <a:p>
            <a:fld id="{C56E9003-A474-49A5-8D00-D98CC79834FA}" type="slidenum">
              <a:rPr lang="en-GB" smtClean="0"/>
              <a:t>10</a:t>
            </a:fld>
            <a:endParaRPr lang="en-GB"/>
          </a:p>
        </p:txBody>
      </p:sp>
    </p:spTree>
    <p:extLst>
      <p:ext uri="{BB962C8B-B14F-4D97-AF65-F5344CB8AC3E}">
        <p14:creationId xmlns:p14="http://schemas.microsoft.com/office/powerpoint/2010/main" val="578930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NOTES FOR SPEAKER: </a:t>
            </a:r>
            <a:r>
              <a:rPr lang="en-GB"/>
              <a:t>Play Book Recommendation Bingo! See if you can find something to fit into all of the categories below. Then pick one to read next.</a:t>
            </a:r>
            <a:endParaRPr lang="en-US"/>
          </a:p>
          <a:p>
            <a:r>
              <a:rPr lang="en-US">
                <a:cs typeface="Calibri"/>
              </a:rPr>
              <a:t>You can download this as a resource here </a:t>
            </a:r>
            <a:r>
              <a:rPr lang="en-US">
                <a:hlinkClick r:id="rId3"/>
              </a:rPr>
              <a:t>https://www.worldbookday.com/resource/reading-recommendation-bingo/</a:t>
            </a:r>
            <a:endParaRPr lang="en-US">
              <a:cs typeface="Calibri"/>
            </a:endParaRPr>
          </a:p>
          <a:p>
            <a:endParaRPr lang="en-GB"/>
          </a:p>
        </p:txBody>
      </p:sp>
      <p:sp>
        <p:nvSpPr>
          <p:cNvPr id="4" name="Slide Number Placeholder 3"/>
          <p:cNvSpPr>
            <a:spLocks noGrp="1"/>
          </p:cNvSpPr>
          <p:nvPr>
            <p:ph type="sldNum" sz="quarter" idx="5"/>
          </p:nvPr>
        </p:nvSpPr>
        <p:spPr/>
        <p:txBody>
          <a:bodyPr/>
          <a:lstStyle/>
          <a:p>
            <a:fld id="{C56E9003-A474-49A5-8D00-D98CC79834FA}" type="slidenum">
              <a:rPr lang="en-GB" smtClean="0"/>
              <a:t>29</a:t>
            </a:fld>
            <a:endParaRPr lang="en-GB"/>
          </a:p>
        </p:txBody>
      </p:sp>
    </p:spTree>
    <p:extLst>
      <p:ext uri="{BB962C8B-B14F-4D97-AF65-F5344CB8AC3E}">
        <p14:creationId xmlns:p14="http://schemas.microsoft.com/office/powerpoint/2010/main" val="19631545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NOTES FOR SPEAKER: This is a section marker slide</a:t>
            </a:r>
          </a:p>
          <a:p>
            <a:endParaRPr lang="en-GB" dirty="0"/>
          </a:p>
        </p:txBody>
      </p:sp>
      <p:sp>
        <p:nvSpPr>
          <p:cNvPr id="4" name="Slide Number Placeholder 3"/>
          <p:cNvSpPr>
            <a:spLocks noGrp="1"/>
          </p:cNvSpPr>
          <p:nvPr>
            <p:ph type="sldNum" sz="quarter" idx="5"/>
          </p:nvPr>
        </p:nvSpPr>
        <p:spPr/>
        <p:txBody>
          <a:bodyPr/>
          <a:lstStyle/>
          <a:p>
            <a:fld id="{C56E9003-A474-49A5-8D00-D98CC79834FA}" type="slidenum">
              <a:rPr lang="en-GB" smtClean="0"/>
              <a:t>30</a:t>
            </a:fld>
            <a:endParaRPr lang="en-GB"/>
          </a:p>
        </p:txBody>
      </p:sp>
    </p:spTree>
    <p:extLst>
      <p:ext uri="{BB962C8B-B14F-4D97-AF65-F5344CB8AC3E}">
        <p14:creationId xmlns:p14="http://schemas.microsoft.com/office/powerpoint/2010/main" val="40471794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dirty="0"/>
              <a:t>SPEAKERS CHOSE FROM : </a:t>
            </a:r>
            <a:endParaRPr lang="en-US" dirty="0"/>
          </a:p>
          <a:p>
            <a:pPr>
              <a:lnSpc>
                <a:spcPct val="107000"/>
              </a:lnSpc>
              <a:spcAft>
                <a:spcPts val="800"/>
              </a:spcAft>
            </a:pPr>
            <a:r>
              <a:rPr lang="en-GB" dirty="0"/>
              <a:t>WHOLE LINE UP IMAGE (ON SLIDE)</a:t>
            </a:r>
          </a:p>
          <a:p>
            <a:pPr>
              <a:lnSpc>
                <a:spcPct val="107000"/>
              </a:lnSpc>
              <a:spcAft>
                <a:spcPts val="800"/>
              </a:spcAft>
            </a:pPr>
            <a:endParaRPr lang="en-GB" dirty="0"/>
          </a:p>
          <a:p>
            <a:pPr>
              <a:lnSpc>
                <a:spcPct val="107000"/>
              </a:lnSpc>
              <a:spcAft>
                <a:spcPts val="800"/>
              </a:spcAft>
            </a:pPr>
            <a:r>
              <a:rPr lang="en-GB" dirty="0"/>
              <a:t>OR OUR LAUNCH VIDEO  </a:t>
            </a:r>
            <a:r>
              <a:rPr lang="en-GB" u="sng" dirty="0">
                <a:hlinkClick r:id="rId3"/>
              </a:rPr>
              <a:t>https://www.youtube.com/watch?v=ykNLnXzewOI</a:t>
            </a:r>
            <a:endParaRPr lang="en-GB" dirty="0"/>
          </a:p>
          <a:p>
            <a:pPr>
              <a:lnSpc>
                <a:spcPct val="107000"/>
              </a:lnSpc>
              <a:spcAft>
                <a:spcPts val="800"/>
              </a:spcAft>
            </a:pPr>
            <a:r>
              <a:rPr lang="en-GB" dirty="0"/>
              <a:t> </a:t>
            </a:r>
          </a:p>
          <a:p>
            <a:pPr>
              <a:lnSpc>
                <a:spcPct val="107000"/>
              </a:lnSpc>
              <a:spcAft>
                <a:spcPts val="800"/>
              </a:spcAft>
            </a:pPr>
            <a:r>
              <a:rPr lang="en-GB" dirty="0"/>
              <a:t>OR THE 2024 30 SECOND AUTHOR PLAYLIST  https://youtube.com/playlist?list=PL_hqLJPmFPSSfLA_mNT0LWZNWSm0nIwLc&amp;si=kJPB8Zo7yYgpwbkk  </a:t>
            </a:r>
            <a:endParaRPr lang="en-US" dirty="0"/>
          </a:p>
          <a:p>
            <a:pPr marL="0" indent="0">
              <a:lnSpc>
                <a:spcPct val="107000"/>
              </a:lnSpc>
              <a:buFont typeface="Symbol,Sans-Serif"/>
              <a:buNone/>
            </a:pPr>
            <a:endParaRPr lang="en-GB" dirty="0"/>
          </a:p>
          <a:p>
            <a:endParaRPr lang="en-GB" dirty="0"/>
          </a:p>
        </p:txBody>
      </p:sp>
      <p:sp>
        <p:nvSpPr>
          <p:cNvPr id="4" name="Slide Number Placeholder 3"/>
          <p:cNvSpPr>
            <a:spLocks noGrp="1"/>
          </p:cNvSpPr>
          <p:nvPr>
            <p:ph type="sldNum" sz="quarter" idx="5"/>
          </p:nvPr>
        </p:nvSpPr>
        <p:spPr/>
        <p:txBody>
          <a:bodyPr/>
          <a:lstStyle/>
          <a:p>
            <a:fld id="{C56E9003-A474-49A5-8D00-D98CC79834FA}" type="slidenum">
              <a:rPr lang="en-GB" smtClean="0"/>
              <a:t>31</a:t>
            </a:fld>
            <a:endParaRPr lang="en-GB"/>
          </a:p>
        </p:txBody>
      </p:sp>
    </p:spTree>
    <p:extLst>
      <p:ext uri="{BB962C8B-B14F-4D97-AF65-F5344CB8AC3E}">
        <p14:creationId xmlns:p14="http://schemas.microsoft.com/office/powerpoint/2010/main" val="40530282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NOTES FOR SPEAKER: </a:t>
            </a:r>
            <a:r>
              <a:rPr lang="en-GB" dirty="0"/>
              <a:t>This world book day we hope you find </a:t>
            </a:r>
            <a:r>
              <a:rPr lang="en-US" dirty="0"/>
              <a:t>a way to enjoy reading in your spare time that suits you. Happy World Book Day.</a:t>
            </a:r>
            <a:endParaRPr lang="en-US" dirty="0">
              <a:cs typeface="Calibri"/>
            </a:endParaRPr>
          </a:p>
        </p:txBody>
      </p:sp>
      <p:sp>
        <p:nvSpPr>
          <p:cNvPr id="4" name="Slide Number Placeholder 3"/>
          <p:cNvSpPr>
            <a:spLocks noGrp="1"/>
          </p:cNvSpPr>
          <p:nvPr>
            <p:ph type="sldNum" sz="quarter" idx="5"/>
          </p:nvPr>
        </p:nvSpPr>
        <p:spPr/>
        <p:txBody>
          <a:bodyPr/>
          <a:lstStyle/>
          <a:p>
            <a:fld id="{C56E9003-A474-49A5-8D00-D98CC79834FA}" type="slidenum">
              <a:rPr lang="en-GB" smtClean="0"/>
              <a:t>32</a:t>
            </a:fld>
            <a:endParaRPr lang="en-GB"/>
          </a:p>
        </p:txBody>
      </p:sp>
    </p:spTree>
    <p:extLst>
      <p:ext uri="{BB962C8B-B14F-4D97-AF65-F5344CB8AC3E}">
        <p14:creationId xmlns:p14="http://schemas.microsoft.com/office/powerpoint/2010/main" val="8113163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NOTE FOR SPEAKER: All slides with a blue background are instructional and for your use only.</a:t>
            </a:r>
          </a:p>
          <a:p>
            <a:endParaRPr lang="en-GB"/>
          </a:p>
        </p:txBody>
      </p:sp>
      <p:sp>
        <p:nvSpPr>
          <p:cNvPr id="4" name="Slide Number Placeholder 3"/>
          <p:cNvSpPr>
            <a:spLocks noGrp="1"/>
          </p:cNvSpPr>
          <p:nvPr>
            <p:ph type="sldNum" sz="quarter" idx="5"/>
          </p:nvPr>
        </p:nvSpPr>
        <p:spPr/>
        <p:txBody>
          <a:bodyPr/>
          <a:lstStyle/>
          <a:p>
            <a:fld id="{C56E9003-A474-49A5-8D00-D98CC79834FA}" type="slidenum">
              <a:rPr lang="en-GB" smtClean="0"/>
              <a:t>33</a:t>
            </a:fld>
            <a:endParaRPr lang="en-GB"/>
          </a:p>
        </p:txBody>
      </p:sp>
    </p:spTree>
    <p:extLst>
      <p:ext uri="{BB962C8B-B14F-4D97-AF65-F5344CB8AC3E}">
        <p14:creationId xmlns:p14="http://schemas.microsoft.com/office/powerpoint/2010/main" val="14812721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NOTE FOR SPEAKER: All slides with a blue background are instructional and for your use only.</a:t>
            </a:r>
          </a:p>
          <a:p>
            <a:endParaRPr lang="en-GB"/>
          </a:p>
        </p:txBody>
      </p:sp>
      <p:sp>
        <p:nvSpPr>
          <p:cNvPr id="4" name="Slide Number Placeholder 3"/>
          <p:cNvSpPr>
            <a:spLocks noGrp="1"/>
          </p:cNvSpPr>
          <p:nvPr>
            <p:ph type="sldNum" sz="quarter" idx="5"/>
          </p:nvPr>
        </p:nvSpPr>
        <p:spPr/>
        <p:txBody>
          <a:bodyPr/>
          <a:lstStyle/>
          <a:p>
            <a:fld id="{C56E9003-A474-49A5-8D00-D98CC79834FA}" type="slidenum">
              <a:rPr lang="en-GB" smtClean="0"/>
              <a:t>34</a:t>
            </a:fld>
            <a:endParaRPr lang="en-GB"/>
          </a:p>
        </p:txBody>
      </p:sp>
    </p:spTree>
    <p:extLst>
      <p:ext uri="{BB962C8B-B14F-4D97-AF65-F5344CB8AC3E}">
        <p14:creationId xmlns:p14="http://schemas.microsoft.com/office/powerpoint/2010/main" val="30733864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NOTE FOR SPEAKER: All slides with a blue background are instructional and for your use only.</a:t>
            </a:r>
          </a:p>
          <a:p>
            <a:endParaRPr lang="en-GB"/>
          </a:p>
        </p:txBody>
      </p:sp>
      <p:sp>
        <p:nvSpPr>
          <p:cNvPr id="4" name="Slide Number Placeholder 3"/>
          <p:cNvSpPr>
            <a:spLocks noGrp="1"/>
          </p:cNvSpPr>
          <p:nvPr>
            <p:ph type="sldNum" sz="quarter" idx="5"/>
          </p:nvPr>
        </p:nvSpPr>
        <p:spPr/>
        <p:txBody>
          <a:bodyPr/>
          <a:lstStyle/>
          <a:p>
            <a:fld id="{C56E9003-A474-49A5-8D00-D98CC79834FA}" type="slidenum">
              <a:rPr lang="en-GB" smtClean="0"/>
              <a:t>35</a:t>
            </a:fld>
            <a:endParaRPr lang="en-GB"/>
          </a:p>
        </p:txBody>
      </p:sp>
    </p:spTree>
    <p:extLst>
      <p:ext uri="{BB962C8B-B14F-4D97-AF65-F5344CB8AC3E}">
        <p14:creationId xmlns:p14="http://schemas.microsoft.com/office/powerpoint/2010/main" val="17384920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NOTE FOR SPEAKER: All slides with a blue background are instructional and for your use only.</a:t>
            </a:r>
          </a:p>
          <a:p>
            <a:endParaRPr lang="en-GB"/>
          </a:p>
        </p:txBody>
      </p:sp>
      <p:sp>
        <p:nvSpPr>
          <p:cNvPr id="4" name="Slide Number Placeholder 3"/>
          <p:cNvSpPr>
            <a:spLocks noGrp="1"/>
          </p:cNvSpPr>
          <p:nvPr>
            <p:ph type="sldNum" sz="quarter" idx="5"/>
          </p:nvPr>
        </p:nvSpPr>
        <p:spPr/>
        <p:txBody>
          <a:bodyPr/>
          <a:lstStyle/>
          <a:p>
            <a:fld id="{C56E9003-A474-49A5-8D00-D98CC79834FA}" type="slidenum">
              <a:rPr lang="en-GB" smtClean="0"/>
              <a:t>36</a:t>
            </a:fld>
            <a:endParaRPr lang="en-GB"/>
          </a:p>
        </p:txBody>
      </p:sp>
    </p:spTree>
    <p:extLst>
      <p:ext uri="{BB962C8B-B14F-4D97-AF65-F5344CB8AC3E}">
        <p14:creationId xmlns:p14="http://schemas.microsoft.com/office/powerpoint/2010/main" val="3114261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6E9003-A474-49A5-8D00-D98CC79834FA}" type="slidenum">
              <a:rPr lang="en-GB" smtClean="0"/>
              <a:t>12</a:t>
            </a:fld>
            <a:endParaRPr lang="en-GB"/>
          </a:p>
        </p:txBody>
      </p:sp>
    </p:spTree>
    <p:extLst>
      <p:ext uri="{BB962C8B-B14F-4D97-AF65-F5344CB8AC3E}">
        <p14:creationId xmlns:p14="http://schemas.microsoft.com/office/powerpoint/2010/main" val="3078881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NOTES FOR SPEAKER: </a:t>
            </a:r>
            <a:r>
              <a:rPr lang="en-US"/>
              <a:t>To celebrate World Book Day, a </a:t>
            </a:r>
            <a:r>
              <a:rPr lang="en-GB"/>
              <a:t>£1/€1.50</a:t>
            </a:r>
            <a:r>
              <a:rPr lang="en-US"/>
              <a:t> book voucher will be given to every child in the country, including you! </a:t>
            </a:r>
          </a:p>
          <a:p>
            <a:endParaRPr lang="en-US"/>
          </a:p>
          <a:p>
            <a:endParaRPr lang="en-US"/>
          </a:p>
          <a:p>
            <a:r>
              <a:rPr lang="en-US"/>
              <a:t>You can take your voucher to a bookshop or supermarket and exchange it for a brand-new book that has been written especially for World Book Day.</a:t>
            </a:r>
          </a:p>
          <a:p>
            <a:endParaRPr lang="en-US"/>
          </a:p>
          <a:p>
            <a:r>
              <a:rPr lang="en-US"/>
              <a:t>In our assembly today, we will be sharing our love of reading and getting to know the authors of this year’s special World Book Day books. </a:t>
            </a:r>
          </a:p>
          <a:p>
            <a:endParaRPr lang="en-US"/>
          </a:p>
          <a:p>
            <a:r>
              <a:rPr lang="en-US"/>
              <a:t>At the end of the assembly, we’ll have a sneaky peak at this year’s World Book Day books so you can think about which one you might like to buy with your </a:t>
            </a:r>
            <a:r>
              <a:rPr lang="en-GB"/>
              <a:t>£1/€1.50</a:t>
            </a:r>
            <a:r>
              <a:rPr lang="en-US"/>
              <a:t> book voucher!</a:t>
            </a:r>
          </a:p>
          <a:p>
            <a:endParaRPr lang="en-GB"/>
          </a:p>
        </p:txBody>
      </p:sp>
      <p:sp>
        <p:nvSpPr>
          <p:cNvPr id="4" name="Slide Number Placeholder 3"/>
          <p:cNvSpPr>
            <a:spLocks noGrp="1"/>
          </p:cNvSpPr>
          <p:nvPr>
            <p:ph type="sldNum" sz="quarter" idx="5"/>
          </p:nvPr>
        </p:nvSpPr>
        <p:spPr/>
        <p:txBody>
          <a:bodyPr/>
          <a:lstStyle/>
          <a:p>
            <a:fld id="{C56E9003-A474-49A5-8D00-D98CC79834FA}" type="slidenum">
              <a:rPr lang="en-GB" smtClean="0"/>
              <a:t>13</a:t>
            </a:fld>
            <a:endParaRPr lang="en-GB"/>
          </a:p>
        </p:txBody>
      </p:sp>
    </p:spTree>
    <p:extLst>
      <p:ext uri="{BB962C8B-B14F-4D97-AF65-F5344CB8AC3E}">
        <p14:creationId xmlns:p14="http://schemas.microsoft.com/office/powerpoint/2010/main" val="190011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NOTES FOR SPEAKER: This slide illustrates the process of getting a book. If you have arrangements in place in school replace with those. A full list of </a:t>
            </a:r>
            <a:r>
              <a:rPr lang="en-US" err="1"/>
              <a:t>stockist</a:t>
            </a:r>
            <a:r>
              <a:rPr lang="en-US"/>
              <a:t> of the World Book Day titles is available here </a:t>
            </a:r>
            <a:r>
              <a:rPr lang="en-US">
                <a:hlinkClick r:id="rId3"/>
              </a:rPr>
              <a:t>https://www.worldbookday.com/participating-retailers/</a:t>
            </a:r>
            <a:r>
              <a:rPr lang="en-US"/>
              <a:t> </a:t>
            </a:r>
          </a:p>
          <a:p>
            <a:endParaRPr lang="en-GB"/>
          </a:p>
        </p:txBody>
      </p:sp>
      <p:sp>
        <p:nvSpPr>
          <p:cNvPr id="4" name="Slide Number Placeholder 3"/>
          <p:cNvSpPr>
            <a:spLocks noGrp="1"/>
          </p:cNvSpPr>
          <p:nvPr>
            <p:ph type="sldNum" sz="quarter" idx="5"/>
          </p:nvPr>
        </p:nvSpPr>
        <p:spPr/>
        <p:txBody>
          <a:bodyPr/>
          <a:lstStyle/>
          <a:p>
            <a:fld id="{C56E9003-A474-49A5-8D00-D98CC79834FA}" type="slidenum">
              <a:rPr lang="en-GB" smtClean="0"/>
              <a:t>14</a:t>
            </a:fld>
            <a:endParaRPr lang="en-GB"/>
          </a:p>
        </p:txBody>
      </p:sp>
    </p:spTree>
    <p:extLst>
      <p:ext uri="{BB962C8B-B14F-4D97-AF65-F5344CB8AC3E}">
        <p14:creationId xmlns:p14="http://schemas.microsoft.com/office/powerpoint/2010/main" val="2353430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FOR SPEAKER – These are World Book Day’s research informed 6 reading </a:t>
            </a:r>
            <a:r>
              <a:rPr lang="en-US" dirty="0" err="1"/>
              <a:t>behaviours</a:t>
            </a:r>
            <a:r>
              <a:rPr lang="en-US" dirty="0"/>
              <a:t> that encourage development of Reading for Pleasure. More detail on this can be found here: </a:t>
            </a:r>
            <a:r>
              <a:rPr lang="en-US" dirty="0">
                <a:hlinkClick r:id="rId3"/>
              </a:rPr>
              <a:t>https://www.worldbookday.com/about-us/our-approach/</a:t>
            </a:r>
            <a:r>
              <a:rPr lang="en-US" dirty="0"/>
              <a:t>. We define Reading for Pleasure as </a:t>
            </a:r>
            <a:r>
              <a:rPr lang="en-US" b="1" dirty="0"/>
              <a:t>Feeling sense of satisfaction or pleasure by engaging with chosen reading material in their free time. </a:t>
            </a:r>
            <a:r>
              <a:rPr lang="en-US" b="0" dirty="0"/>
              <a:t>This year World Book Day are asking you to think about Reading your Way – and hope that if you find the right way to read, the right thing to read and the right time and place to do it you’ll find it as it fun hobby. This assembly will give you some ideas.</a:t>
            </a:r>
          </a:p>
          <a:p>
            <a:endParaRPr lang="en-GB" dirty="0"/>
          </a:p>
        </p:txBody>
      </p:sp>
      <p:sp>
        <p:nvSpPr>
          <p:cNvPr id="4" name="Slide Number Placeholder 3"/>
          <p:cNvSpPr>
            <a:spLocks noGrp="1"/>
          </p:cNvSpPr>
          <p:nvPr>
            <p:ph type="sldNum" sz="quarter" idx="5"/>
          </p:nvPr>
        </p:nvSpPr>
        <p:spPr/>
        <p:txBody>
          <a:bodyPr/>
          <a:lstStyle/>
          <a:p>
            <a:fld id="{C56E9003-A474-49A5-8D00-D98CC79834FA}" type="slidenum">
              <a:rPr lang="en-GB" smtClean="0"/>
              <a:t>15</a:t>
            </a:fld>
            <a:endParaRPr lang="en-GB"/>
          </a:p>
        </p:txBody>
      </p:sp>
    </p:spTree>
    <p:extLst>
      <p:ext uri="{BB962C8B-B14F-4D97-AF65-F5344CB8AC3E}">
        <p14:creationId xmlns:p14="http://schemas.microsoft.com/office/powerpoint/2010/main" val="2442761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FOR SPEAKER – These are World Book Day’s research informed 6 reading </a:t>
            </a:r>
            <a:r>
              <a:rPr lang="en-US" dirty="0" err="1"/>
              <a:t>behaviours</a:t>
            </a:r>
            <a:r>
              <a:rPr lang="en-US" dirty="0"/>
              <a:t> that encourage development of Reading for Pleasure. More detail on this can be found here: </a:t>
            </a:r>
            <a:r>
              <a:rPr lang="en-US" dirty="0">
                <a:hlinkClick r:id="rId3"/>
              </a:rPr>
              <a:t>https://www.worldbookday.com/about-us/our-approach/</a:t>
            </a:r>
            <a:r>
              <a:rPr lang="en-US" dirty="0"/>
              <a:t>. We define Reading for Pleasure as </a:t>
            </a:r>
            <a:r>
              <a:rPr lang="en-US" b="1" dirty="0"/>
              <a:t>Feeling sense of satisfaction or pleasure by engaging with chosen reading material in their free time. </a:t>
            </a:r>
            <a:r>
              <a:rPr lang="en-US" b="0" dirty="0"/>
              <a:t>This year World Book Day are asking you to think about Reading your Way – and hope that if you find the right way to read, the right thing to read and the right time and place to do it you’ll find it as it fun hobby. This assembly will give you some ideas.</a:t>
            </a:r>
          </a:p>
          <a:p>
            <a:endParaRPr lang="en-GB" dirty="0"/>
          </a:p>
        </p:txBody>
      </p:sp>
      <p:sp>
        <p:nvSpPr>
          <p:cNvPr id="4" name="Slide Number Placeholder 3"/>
          <p:cNvSpPr>
            <a:spLocks noGrp="1"/>
          </p:cNvSpPr>
          <p:nvPr>
            <p:ph type="sldNum" sz="quarter" idx="5"/>
          </p:nvPr>
        </p:nvSpPr>
        <p:spPr/>
        <p:txBody>
          <a:bodyPr/>
          <a:lstStyle/>
          <a:p>
            <a:fld id="{C56E9003-A474-49A5-8D00-D98CC79834FA}" type="slidenum">
              <a:rPr lang="en-GB" smtClean="0"/>
              <a:t>16</a:t>
            </a:fld>
            <a:endParaRPr lang="en-GB"/>
          </a:p>
        </p:txBody>
      </p:sp>
    </p:spTree>
    <p:extLst>
      <p:ext uri="{BB962C8B-B14F-4D97-AF65-F5344CB8AC3E}">
        <p14:creationId xmlns:p14="http://schemas.microsoft.com/office/powerpoint/2010/main" val="1760235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NOTES FOR SPEAKER: This is a section marker slide</a:t>
            </a:r>
          </a:p>
          <a:p>
            <a:endParaRPr lang="en-GB"/>
          </a:p>
        </p:txBody>
      </p:sp>
      <p:sp>
        <p:nvSpPr>
          <p:cNvPr id="4" name="Slide Number Placeholder 3"/>
          <p:cNvSpPr>
            <a:spLocks noGrp="1"/>
          </p:cNvSpPr>
          <p:nvPr>
            <p:ph type="sldNum" sz="quarter" idx="5"/>
          </p:nvPr>
        </p:nvSpPr>
        <p:spPr/>
        <p:txBody>
          <a:bodyPr/>
          <a:lstStyle/>
          <a:p>
            <a:fld id="{C56E9003-A474-49A5-8D00-D98CC79834FA}" type="slidenum">
              <a:rPr lang="en-GB" smtClean="0"/>
              <a:t>17</a:t>
            </a:fld>
            <a:endParaRPr lang="en-GB"/>
          </a:p>
        </p:txBody>
      </p:sp>
    </p:spTree>
    <p:extLst>
      <p:ext uri="{BB962C8B-B14F-4D97-AF65-F5344CB8AC3E}">
        <p14:creationId xmlns:p14="http://schemas.microsoft.com/office/powerpoint/2010/main" val="356162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a:cs typeface="Calibri"/>
              </a:rPr>
              <a:t>Notes For Speaker </a:t>
            </a:r>
            <a:r>
              <a:rPr lang="en-GB"/>
              <a:t>Before we think of some tips for enjoying reading, we might want to think of some things that can get in the way of settling into a new book.</a:t>
            </a:r>
            <a:endParaRPr lang="en-US"/>
          </a:p>
          <a:p>
            <a:pPr>
              <a:lnSpc>
                <a:spcPct val="107000"/>
              </a:lnSpc>
              <a:spcAft>
                <a:spcPts val="800"/>
              </a:spcAft>
            </a:pPr>
            <a:r>
              <a:rPr lang="en-GB"/>
              <a:t>Here are some of the most common reasons! Which of these do you say the most? Can you think of any more to add to the list?</a:t>
            </a:r>
            <a:endParaRPr lang="en-US"/>
          </a:p>
          <a:p>
            <a:endParaRPr lang="en-GB"/>
          </a:p>
        </p:txBody>
      </p:sp>
      <p:sp>
        <p:nvSpPr>
          <p:cNvPr id="4" name="Slide Number Placeholder 3"/>
          <p:cNvSpPr>
            <a:spLocks noGrp="1"/>
          </p:cNvSpPr>
          <p:nvPr>
            <p:ph type="sldNum" sz="quarter" idx="5"/>
          </p:nvPr>
        </p:nvSpPr>
        <p:spPr/>
        <p:txBody>
          <a:bodyPr/>
          <a:lstStyle/>
          <a:p>
            <a:fld id="{C56E9003-A474-49A5-8D00-D98CC79834FA}" type="slidenum">
              <a:rPr lang="en-GB" smtClean="0"/>
              <a:t>18</a:t>
            </a:fld>
            <a:endParaRPr lang="en-GB"/>
          </a:p>
        </p:txBody>
      </p:sp>
    </p:spTree>
    <p:extLst>
      <p:ext uri="{BB962C8B-B14F-4D97-AF65-F5344CB8AC3E}">
        <p14:creationId xmlns:p14="http://schemas.microsoft.com/office/powerpoint/2010/main" val="2110075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1A87F-21EB-17A1-4FF9-FC39FE664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FC08278-2901-696E-6B3A-D9BF0D7E96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1326A11-5E46-5BC4-7A83-CEBB8D995396}"/>
              </a:ext>
            </a:extLst>
          </p:cNvPr>
          <p:cNvSpPr>
            <a:spLocks noGrp="1"/>
          </p:cNvSpPr>
          <p:nvPr>
            <p:ph type="dt" sz="half" idx="10"/>
          </p:nvPr>
        </p:nvSpPr>
        <p:spPr/>
        <p:txBody>
          <a:bodyPr/>
          <a:lstStyle/>
          <a:p>
            <a:fld id="{F1DD5B7B-9F41-4B0D-92C6-C620E16D71D2}" type="datetimeFigureOut">
              <a:rPr lang="en-GB" smtClean="0"/>
              <a:t>08/12/2023</a:t>
            </a:fld>
            <a:endParaRPr lang="en-GB"/>
          </a:p>
        </p:txBody>
      </p:sp>
      <p:sp>
        <p:nvSpPr>
          <p:cNvPr id="5" name="Footer Placeholder 4">
            <a:extLst>
              <a:ext uri="{FF2B5EF4-FFF2-40B4-BE49-F238E27FC236}">
                <a16:creationId xmlns:a16="http://schemas.microsoft.com/office/drawing/2014/main" id="{C9440AB5-515F-9022-1B6A-442875C34F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1483B26-B40A-5A02-303A-41DFD0975C91}"/>
              </a:ext>
            </a:extLst>
          </p:cNvPr>
          <p:cNvSpPr>
            <a:spLocks noGrp="1"/>
          </p:cNvSpPr>
          <p:nvPr>
            <p:ph type="sldNum" sz="quarter" idx="12"/>
          </p:nvPr>
        </p:nvSpPr>
        <p:spPr/>
        <p:txBody>
          <a:bodyPr/>
          <a:lstStyle/>
          <a:p>
            <a:fld id="{282F42F1-3A83-4AD3-BFA7-F9494F0AE63E}" type="slidenum">
              <a:rPr lang="en-GB" smtClean="0"/>
              <a:t>‹#›</a:t>
            </a:fld>
            <a:endParaRPr lang="en-GB"/>
          </a:p>
        </p:txBody>
      </p:sp>
    </p:spTree>
    <p:extLst>
      <p:ext uri="{BB962C8B-B14F-4D97-AF65-F5344CB8AC3E}">
        <p14:creationId xmlns:p14="http://schemas.microsoft.com/office/powerpoint/2010/main" val="2733588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7D4F1-0D3C-7F65-A0B2-06D35133A9F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526C222-4631-428E-98E2-636FCAAA20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F12629A-6A84-135A-9525-8652288596FF}"/>
              </a:ext>
            </a:extLst>
          </p:cNvPr>
          <p:cNvSpPr>
            <a:spLocks noGrp="1"/>
          </p:cNvSpPr>
          <p:nvPr>
            <p:ph type="dt" sz="half" idx="10"/>
          </p:nvPr>
        </p:nvSpPr>
        <p:spPr/>
        <p:txBody>
          <a:bodyPr/>
          <a:lstStyle/>
          <a:p>
            <a:fld id="{F1DD5B7B-9F41-4B0D-92C6-C620E16D71D2}" type="datetimeFigureOut">
              <a:rPr lang="en-GB" smtClean="0"/>
              <a:t>08/12/2023</a:t>
            </a:fld>
            <a:endParaRPr lang="en-GB"/>
          </a:p>
        </p:txBody>
      </p:sp>
      <p:sp>
        <p:nvSpPr>
          <p:cNvPr id="5" name="Footer Placeholder 4">
            <a:extLst>
              <a:ext uri="{FF2B5EF4-FFF2-40B4-BE49-F238E27FC236}">
                <a16:creationId xmlns:a16="http://schemas.microsoft.com/office/drawing/2014/main" id="{29ED227C-CB98-102D-B67F-99D48F79E3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07C527-B623-09C0-0121-DDCA860EAB67}"/>
              </a:ext>
            </a:extLst>
          </p:cNvPr>
          <p:cNvSpPr>
            <a:spLocks noGrp="1"/>
          </p:cNvSpPr>
          <p:nvPr>
            <p:ph type="sldNum" sz="quarter" idx="12"/>
          </p:nvPr>
        </p:nvSpPr>
        <p:spPr/>
        <p:txBody>
          <a:bodyPr/>
          <a:lstStyle/>
          <a:p>
            <a:fld id="{282F42F1-3A83-4AD3-BFA7-F9494F0AE63E}" type="slidenum">
              <a:rPr lang="en-GB" smtClean="0"/>
              <a:t>‹#›</a:t>
            </a:fld>
            <a:endParaRPr lang="en-GB"/>
          </a:p>
        </p:txBody>
      </p:sp>
    </p:spTree>
    <p:extLst>
      <p:ext uri="{BB962C8B-B14F-4D97-AF65-F5344CB8AC3E}">
        <p14:creationId xmlns:p14="http://schemas.microsoft.com/office/powerpoint/2010/main" val="3064020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EF382F-CCEC-16D1-E167-FD64D73D5AF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F8EE9D5-5278-DBD9-2C1D-C9F4B807AA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4BE77D-91F3-4CAB-144B-C9D91D392299}"/>
              </a:ext>
            </a:extLst>
          </p:cNvPr>
          <p:cNvSpPr>
            <a:spLocks noGrp="1"/>
          </p:cNvSpPr>
          <p:nvPr>
            <p:ph type="dt" sz="half" idx="10"/>
          </p:nvPr>
        </p:nvSpPr>
        <p:spPr/>
        <p:txBody>
          <a:bodyPr/>
          <a:lstStyle/>
          <a:p>
            <a:fld id="{F1DD5B7B-9F41-4B0D-92C6-C620E16D71D2}" type="datetimeFigureOut">
              <a:rPr lang="en-GB" smtClean="0"/>
              <a:t>08/12/2023</a:t>
            </a:fld>
            <a:endParaRPr lang="en-GB"/>
          </a:p>
        </p:txBody>
      </p:sp>
      <p:sp>
        <p:nvSpPr>
          <p:cNvPr id="5" name="Footer Placeholder 4">
            <a:extLst>
              <a:ext uri="{FF2B5EF4-FFF2-40B4-BE49-F238E27FC236}">
                <a16:creationId xmlns:a16="http://schemas.microsoft.com/office/drawing/2014/main" id="{30E731ED-538F-4EE0-7E3A-E0867DCCF7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1BCA50-5D8C-8511-F24B-34C527C1D7D9}"/>
              </a:ext>
            </a:extLst>
          </p:cNvPr>
          <p:cNvSpPr>
            <a:spLocks noGrp="1"/>
          </p:cNvSpPr>
          <p:nvPr>
            <p:ph type="sldNum" sz="quarter" idx="12"/>
          </p:nvPr>
        </p:nvSpPr>
        <p:spPr/>
        <p:txBody>
          <a:bodyPr/>
          <a:lstStyle/>
          <a:p>
            <a:fld id="{282F42F1-3A83-4AD3-BFA7-F9494F0AE63E}" type="slidenum">
              <a:rPr lang="en-GB" smtClean="0"/>
              <a:t>‹#›</a:t>
            </a:fld>
            <a:endParaRPr lang="en-GB"/>
          </a:p>
        </p:txBody>
      </p:sp>
    </p:spTree>
    <p:extLst>
      <p:ext uri="{BB962C8B-B14F-4D97-AF65-F5344CB8AC3E}">
        <p14:creationId xmlns:p14="http://schemas.microsoft.com/office/powerpoint/2010/main" val="256318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FDC80-5770-394B-6549-DCCC84740F6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0AF69D4-41FA-271B-7619-081D53F682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7FB29EA-F938-AFFE-D309-D63EC49E27CF}"/>
              </a:ext>
            </a:extLst>
          </p:cNvPr>
          <p:cNvSpPr>
            <a:spLocks noGrp="1"/>
          </p:cNvSpPr>
          <p:nvPr>
            <p:ph type="dt" sz="half" idx="10"/>
          </p:nvPr>
        </p:nvSpPr>
        <p:spPr/>
        <p:txBody>
          <a:bodyPr/>
          <a:lstStyle/>
          <a:p>
            <a:fld id="{F1DD5B7B-9F41-4B0D-92C6-C620E16D71D2}" type="datetimeFigureOut">
              <a:rPr lang="en-GB" smtClean="0"/>
              <a:t>08/12/2023</a:t>
            </a:fld>
            <a:endParaRPr lang="en-GB"/>
          </a:p>
        </p:txBody>
      </p:sp>
      <p:sp>
        <p:nvSpPr>
          <p:cNvPr id="5" name="Footer Placeholder 4">
            <a:extLst>
              <a:ext uri="{FF2B5EF4-FFF2-40B4-BE49-F238E27FC236}">
                <a16:creationId xmlns:a16="http://schemas.microsoft.com/office/drawing/2014/main" id="{9F16E1AC-E70C-DD98-BC8A-ABF07862956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9C031D-7E96-2944-1417-9865B5EF0523}"/>
              </a:ext>
            </a:extLst>
          </p:cNvPr>
          <p:cNvSpPr>
            <a:spLocks noGrp="1"/>
          </p:cNvSpPr>
          <p:nvPr>
            <p:ph type="sldNum" sz="quarter" idx="12"/>
          </p:nvPr>
        </p:nvSpPr>
        <p:spPr/>
        <p:txBody>
          <a:bodyPr/>
          <a:lstStyle/>
          <a:p>
            <a:fld id="{282F42F1-3A83-4AD3-BFA7-F9494F0AE63E}" type="slidenum">
              <a:rPr lang="en-GB" smtClean="0"/>
              <a:t>‹#›</a:t>
            </a:fld>
            <a:endParaRPr lang="en-GB"/>
          </a:p>
        </p:txBody>
      </p:sp>
    </p:spTree>
    <p:extLst>
      <p:ext uri="{BB962C8B-B14F-4D97-AF65-F5344CB8AC3E}">
        <p14:creationId xmlns:p14="http://schemas.microsoft.com/office/powerpoint/2010/main" val="3741433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29483-836E-1BC6-7D6B-98EFB94AFC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D1CD33B-C3D3-0819-809F-D705AEBFDF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2E0FC6-9125-FC0A-CEA4-DC6D097D5E09}"/>
              </a:ext>
            </a:extLst>
          </p:cNvPr>
          <p:cNvSpPr>
            <a:spLocks noGrp="1"/>
          </p:cNvSpPr>
          <p:nvPr>
            <p:ph type="dt" sz="half" idx="10"/>
          </p:nvPr>
        </p:nvSpPr>
        <p:spPr/>
        <p:txBody>
          <a:bodyPr/>
          <a:lstStyle/>
          <a:p>
            <a:fld id="{F1DD5B7B-9F41-4B0D-92C6-C620E16D71D2}" type="datetimeFigureOut">
              <a:rPr lang="en-GB" smtClean="0"/>
              <a:t>08/12/2023</a:t>
            </a:fld>
            <a:endParaRPr lang="en-GB"/>
          </a:p>
        </p:txBody>
      </p:sp>
      <p:sp>
        <p:nvSpPr>
          <p:cNvPr id="5" name="Footer Placeholder 4">
            <a:extLst>
              <a:ext uri="{FF2B5EF4-FFF2-40B4-BE49-F238E27FC236}">
                <a16:creationId xmlns:a16="http://schemas.microsoft.com/office/drawing/2014/main" id="{4C4A90BC-DA31-B6EC-016B-BACF1D5043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A7D6DE2-0C57-7EF2-398B-101148B91BFC}"/>
              </a:ext>
            </a:extLst>
          </p:cNvPr>
          <p:cNvSpPr>
            <a:spLocks noGrp="1"/>
          </p:cNvSpPr>
          <p:nvPr>
            <p:ph type="sldNum" sz="quarter" idx="12"/>
          </p:nvPr>
        </p:nvSpPr>
        <p:spPr/>
        <p:txBody>
          <a:bodyPr/>
          <a:lstStyle/>
          <a:p>
            <a:fld id="{282F42F1-3A83-4AD3-BFA7-F9494F0AE63E}" type="slidenum">
              <a:rPr lang="en-GB" smtClean="0"/>
              <a:t>‹#›</a:t>
            </a:fld>
            <a:endParaRPr lang="en-GB"/>
          </a:p>
        </p:txBody>
      </p:sp>
    </p:spTree>
    <p:extLst>
      <p:ext uri="{BB962C8B-B14F-4D97-AF65-F5344CB8AC3E}">
        <p14:creationId xmlns:p14="http://schemas.microsoft.com/office/powerpoint/2010/main" val="3789927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6C521-82D4-0D17-768B-B738FC6BA9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D38D33E-85B2-ABCB-6D4D-749B2F2531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A676F0F-1965-DC18-135A-F1E62548BC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6485F53-A60E-311F-9778-3D091F81C624}"/>
              </a:ext>
            </a:extLst>
          </p:cNvPr>
          <p:cNvSpPr>
            <a:spLocks noGrp="1"/>
          </p:cNvSpPr>
          <p:nvPr>
            <p:ph type="dt" sz="half" idx="10"/>
          </p:nvPr>
        </p:nvSpPr>
        <p:spPr/>
        <p:txBody>
          <a:bodyPr/>
          <a:lstStyle/>
          <a:p>
            <a:fld id="{F1DD5B7B-9F41-4B0D-92C6-C620E16D71D2}" type="datetimeFigureOut">
              <a:rPr lang="en-GB" smtClean="0"/>
              <a:t>08/12/2023</a:t>
            </a:fld>
            <a:endParaRPr lang="en-GB"/>
          </a:p>
        </p:txBody>
      </p:sp>
      <p:sp>
        <p:nvSpPr>
          <p:cNvPr id="6" name="Footer Placeholder 5">
            <a:extLst>
              <a:ext uri="{FF2B5EF4-FFF2-40B4-BE49-F238E27FC236}">
                <a16:creationId xmlns:a16="http://schemas.microsoft.com/office/drawing/2014/main" id="{D3487DE7-8AD8-80B7-D3FB-9A8DA3AB188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C35ED5-C9A4-1EC1-27F7-3EFD1ED00A21}"/>
              </a:ext>
            </a:extLst>
          </p:cNvPr>
          <p:cNvSpPr>
            <a:spLocks noGrp="1"/>
          </p:cNvSpPr>
          <p:nvPr>
            <p:ph type="sldNum" sz="quarter" idx="12"/>
          </p:nvPr>
        </p:nvSpPr>
        <p:spPr/>
        <p:txBody>
          <a:bodyPr/>
          <a:lstStyle/>
          <a:p>
            <a:fld id="{282F42F1-3A83-4AD3-BFA7-F9494F0AE63E}" type="slidenum">
              <a:rPr lang="en-GB" smtClean="0"/>
              <a:t>‹#›</a:t>
            </a:fld>
            <a:endParaRPr lang="en-GB"/>
          </a:p>
        </p:txBody>
      </p:sp>
    </p:spTree>
    <p:extLst>
      <p:ext uri="{BB962C8B-B14F-4D97-AF65-F5344CB8AC3E}">
        <p14:creationId xmlns:p14="http://schemas.microsoft.com/office/powerpoint/2010/main" val="2163142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60E53-20B5-D4E7-EE7A-0907BC631BC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10AF3D0-9FA8-B66D-9C5A-D1C60D3FDE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B61781-4E96-B792-1647-AE0A64A1C8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DFF42F1-6236-D4F1-E6EB-E1CBF31E3A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2C21F3-D3BB-2354-C274-84C358A6C5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F144685-605B-AE66-4CE1-74FB88B5F5CD}"/>
              </a:ext>
            </a:extLst>
          </p:cNvPr>
          <p:cNvSpPr>
            <a:spLocks noGrp="1"/>
          </p:cNvSpPr>
          <p:nvPr>
            <p:ph type="dt" sz="half" idx="10"/>
          </p:nvPr>
        </p:nvSpPr>
        <p:spPr/>
        <p:txBody>
          <a:bodyPr/>
          <a:lstStyle/>
          <a:p>
            <a:fld id="{F1DD5B7B-9F41-4B0D-92C6-C620E16D71D2}" type="datetimeFigureOut">
              <a:rPr lang="en-GB" smtClean="0"/>
              <a:t>08/12/2023</a:t>
            </a:fld>
            <a:endParaRPr lang="en-GB"/>
          </a:p>
        </p:txBody>
      </p:sp>
      <p:sp>
        <p:nvSpPr>
          <p:cNvPr id="8" name="Footer Placeholder 7">
            <a:extLst>
              <a:ext uri="{FF2B5EF4-FFF2-40B4-BE49-F238E27FC236}">
                <a16:creationId xmlns:a16="http://schemas.microsoft.com/office/drawing/2014/main" id="{367C3FD9-93B6-B934-1D3A-3BC0F2FB2F5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90BB597-0759-AA9E-B3A2-D08580008B7F}"/>
              </a:ext>
            </a:extLst>
          </p:cNvPr>
          <p:cNvSpPr>
            <a:spLocks noGrp="1"/>
          </p:cNvSpPr>
          <p:nvPr>
            <p:ph type="sldNum" sz="quarter" idx="12"/>
          </p:nvPr>
        </p:nvSpPr>
        <p:spPr/>
        <p:txBody>
          <a:bodyPr/>
          <a:lstStyle/>
          <a:p>
            <a:fld id="{282F42F1-3A83-4AD3-BFA7-F9494F0AE63E}" type="slidenum">
              <a:rPr lang="en-GB" smtClean="0"/>
              <a:t>‹#›</a:t>
            </a:fld>
            <a:endParaRPr lang="en-GB"/>
          </a:p>
        </p:txBody>
      </p:sp>
    </p:spTree>
    <p:extLst>
      <p:ext uri="{BB962C8B-B14F-4D97-AF65-F5344CB8AC3E}">
        <p14:creationId xmlns:p14="http://schemas.microsoft.com/office/powerpoint/2010/main" val="557189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318A7-9D3B-F772-6D95-81688B3170C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738FF5A-3595-840C-9B42-F1A652DA356B}"/>
              </a:ext>
            </a:extLst>
          </p:cNvPr>
          <p:cNvSpPr>
            <a:spLocks noGrp="1"/>
          </p:cNvSpPr>
          <p:nvPr>
            <p:ph type="dt" sz="half" idx="10"/>
          </p:nvPr>
        </p:nvSpPr>
        <p:spPr/>
        <p:txBody>
          <a:bodyPr/>
          <a:lstStyle/>
          <a:p>
            <a:fld id="{F1DD5B7B-9F41-4B0D-92C6-C620E16D71D2}" type="datetimeFigureOut">
              <a:rPr lang="en-GB" smtClean="0"/>
              <a:t>08/12/2023</a:t>
            </a:fld>
            <a:endParaRPr lang="en-GB"/>
          </a:p>
        </p:txBody>
      </p:sp>
      <p:sp>
        <p:nvSpPr>
          <p:cNvPr id="4" name="Footer Placeholder 3">
            <a:extLst>
              <a:ext uri="{FF2B5EF4-FFF2-40B4-BE49-F238E27FC236}">
                <a16:creationId xmlns:a16="http://schemas.microsoft.com/office/drawing/2014/main" id="{1B3AEF0C-9947-32F9-FEBB-B61438B9DF6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525BEAE-F6BF-DB3E-B538-DED5E3DAF5F0}"/>
              </a:ext>
            </a:extLst>
          </p:cNvPr>
          <p:cNvSpPr>
            <a:spLocks noGrp="1"/>
          </p:cNvSpPr>
          <p:nvPr>
            <p:ph type="sldNum" sz="quarter" idx="12"/>
          </p:nvPr>
        </p:nvSpPr>
        <p:spPr/>
        <p:txBody>
          <a:bodyPr/>
          <a:lstStyle/>
          <a:p>
            <a:fld id="{282F42F1-3A83-4AD3-BFA7-F9494F0AE63E}" type="slidenum">
              <a:rPr lang="en-GB" smtClean="0"/>
              <a:t>‹#›</a:t>
            </a:fld>
            <a:endParaRPr lang="en-GB"/>
          </a:p>
        </p:txBody>
      </p:sp>
    </p:spTree>
    <p:extLst>
      <p:ext uri="{BB962C8B-B14F-4D97-AF65-F5344CB8AC3E}">
        <p14:creationId xmlns:p14="http://schemas.microsoft.com/office/powerpoint/2010/main" val="483319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3DAE7C-0156-51FC-F6FF-4292DC1F0B9D}"/>
              </a:ext>
            </a:extLst>
          </p:cNvPr>
          <p:cNvSpPr>
            <a:spLocks noGrp="1"/>
          </p:cNvSpPr>
          <p:nvPr>
            <p:ph type="dt" sz="half" idx="10"/>
          </p:nvPr>
        </p:nvSpPr>
        <p:spPr/>
        <p:txBody>
          <a:bodyPr/>
          <a:lstStyle/>
          <a:p>
            <a:fld id="{F1DD5B7B-9F41-4B0D-92C6-C620E16D71D2}" type="datetimeFigureOut">
              <a:rPr lang="en-GB" smtClean="0"/>
              <a:t>08/12/2023</a:t>
            </a:fld>
            <a:endParaRPr lang="en-GB"/>
          </a:p>
        </p:txBody>
      </p:sp>
      <p:sp>
        <p:nvSpPr>
          <p:cNvPr id="3" name="Footer Placeholder 2">
            <a:extLst>
              <a:ext uri="{FF2B5EF4-FFF2-40B4-BE49-F238E27FC236}">
                <a16:creationId xmlns:a16="http://schemas.microsoft.com/office/drawing/2014/main" id="{2F40AEA8-EEC4-4562-F502-43BB519416C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C1E08D2-F30F-94D8-37D9-13144567F133}"/>
              </a:ext>
            </a:extLst>
          </p:cNvPr>
          <p:cNvSpPr>
            <a:spLocks noGrp="1"/>
          </p:cNvSpPr>
          <p:nvPr>
            <p:ph type="sldNum" sz="quarter" idx="12"/>
          </p:nvPr>
        </p:nvSpPr>
        <p:spPr/>
        <p:txBody>
          <a:bodyPr/>
          <a:lstStyle/>
          <a:p>
            <a:fld id="{282F42F1-3A83-4AD3-BFA7-F9494F0AE63E}" type="slidenum">
              <a:rPr lang="en-GB" smtClean="0"/>
              <a:t>‹#›</a:t>
            </a:fld>
            <a:endParaRPr lang="en-GB"/>
          </a:p>
        </p:txBody>
      </p:sp>
    </p:spTree>
    <p:extLst>
      <p:ext uri="{BB962C8B-B14F-4D97-AF65-F5344CB8AC3E}">
        <p14:creationId xmlns:p14="http://schemas.microsoft.com/office/powerpoint/2010/main" val="506274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C040D-6705-6914-E73F-27F0CB1257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A1323AC-5AF3-72C6-F8AA-9481DDC497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F517C52-6F43-6761-1A98-F6E198735A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32316C-4700-F61F-009B-242B54C79735}"/>
              </a:ext>
            </a:extLst>
          </p:cNvPr>
          <p:cNvSpPr>
            <a:spLocks noGrp="1"/>
          </p:cNvSpPr>
          <p:nvPr>
            <p:ph type="dt" sz="half" idx="10"/>
          </p:nvPr>
        </p:nvSpPr>
        <p:spPr/>
        <p:txBody>
          <a:bodyPr/>
          <a:lstStyle/>
          <a:p>
            <a:fld id="{F1DD5B7B-9F41-4B0D-92C6-C620E16D71D2}" type="datetimeFigureOut">
              <a:rPr lang="en-GB" smtClean="0"/>
              <a:t>08/12/2023</a:t>
            </a:fld>
            <a:endParaRPr lang="en-GB"/>
          </a:p>
        </p:txBody>
      </p:sp>
      <p:sp>
        <p:nvSpPr>
          <p:cNvPr id="6" name="Footer Placeholder 5">
            <a:extLst>
              <a:ext uri="{FF2B5EF4-FFF2-40B4-BE49-F238E27FC236}">
                <a16:creationId xmlns:a16="http://schemas.microsoft.com/office/drawing/2014/main" id="{584DFE1C-7644-85A8-C0D9-0E60B33A533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20AFD4-AF47-15AD-AF9E-89E0F5BAB9FF}"/>
              </a:ext>
            </a:extLst>
          </p:cNvPr>
          <p:cNvSpPr>
            <a:spLocks noGrp="1"/>
          </p:cNvSpPr>
          <p:nvPr>
            <p:ph type="sldNum" sz="quarter" idx="12"/>
          </p:nvPr>
        </p:nvSpPr>
        <p:spPr/>
        <p:txBody>
          <a:bodyPr/>
          <a:lstStyle/>
          <a:p>
            <a:fld id="{282F42F1-3A83-4AD3-BFA7-F9494F0AE63E}" type="slidenum">
              <a:rPr lang="en-GB" smtClean="0"/>
              <a:t>‹#›</a:t>
            </a:fld>
            <a:endParaRPr lang="en-GB"/>
          </a:p>
        </p:txBody>
      </p:sp>
    </p:spTree>
    <p:extLst>
      <p:ext uri="{BB962C8B-B14F-4D97-AF65-F5344CB8AC3E}">
        <p14:creationId xmlns:p14="http://schemas.microsoft.com/office/powerpoint/2010/main" val="4191490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6C0FF-2803-F5FA-1B8B-7626957058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CA9944E-E3C2-BB86-493D-0C69BC5792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FEEAB81-E016-6E8C-8ABA-4D4C159C18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62FEA2-7E57-B4CA-2A6A-69A2BF5DC314}"/>
              </a:ext>
            </a:extLst>
          </p:cNvPr>
          <p:cNvSpPr>
            <a:spLocks noGrp="1"/>
          </p:cNvSpPr>
          <p:nvPr>
            <p:ph type="dt" sz="half" idx="10"/>
          </p:nvPr>
        </p:nvSpPr>
        <p:spPr/>
        <p:txBody>
          <a:bodyPr/>
          <a:lstStyle/>
          <a:p>
            <a:fld id="{F1DD5B7B-9F41-4B0D-92C6-C620E16D71D2}" type="datetimeFigureOut">
              <a:rPr lang="en-GB" smtClean="0"/>
              <a:t>08/12/2023</a:t>
            </a:fld>
            <a:endParaRPr lang="en-GB"/>
          </a:p>
        </p:txBody>
      </p:sp>
      <p:sp>
        <p:nvSpPr>
          <p:cNvPr id="6" name="Footer Placeholder 5">
            <a:extLst>
              <a:ext uri="{FF2B5EF4-FFF2-40B4-BE49-F238E27FC236}">
                <a16:creationId xmlns:a16="http://schemas.microsoft.com/office/drawing/2014/main" id="{C0EF8C7B-D879-831B-6851-C911454DCF2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484E2CA-5F7B-ACDF-E9AE-C438AAF908F9}"/>
              </a:ext>
            </a:extLst>
          </p:cNvPr>
          <p:cNvSpPr>
            <a:spLocks noGrp="1"/>
          </p:cNvSpPr>
          <p:nvPr>
            <p:ph type="sldNum" sz="quarter" idx="12"/>
          </p:nvPr>
        </p:nvSpPr>
        <p:spPr/>
        <p:txBody>
          <a:bodyPr/>
          <a:lstStyle/>
          <a:p>
            <a:fld id="{282F42F1-3A83-4AD3-BFA7-F9494F0AE63E}" type="slidenum">
              <a:rPr lang="en-GB" smtClean="0"/>
              <a:t>‹#›</a:t>
            </a:fld>
            <a:endParaRPr lang="en-GB"/>
          </a:p>
        </p:txBody>
      </p:sp>
    </p:spTree>
    <p:extLst>
      <p:ext uri="{BB962C8B-B14F-4D97-AF65-F5344CB8AC3E}">
        <p14:creationId xmlns:p14="http://schemas.microsoft.com/office/powerpoint/2010/main" val="1238066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0A7CCD-6D9E-6089-73C9-D046D02AC4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4F2939A-804A-7530-E789-438DD27066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3F54E5E-17C5-CB45-B3D7-1DD6D0DE75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DD5B7B-9F41-4B0D-92C6-C620E16D71D2}" type="datetimeFigureOut">
              <a:rPr lang="en-GB" smtClean="0"/>
              <a:t>08/12/2023</a:t>
            </a:fld>
            <a:endParaRPr lang="en-GB"/>
          </a:p>
        </p:txBody>
      </p:sp>
      <p:sp>
        <p:nvSpPr>
          <p:cNvPr id="5" name="Footer Placeholder 4">
            <a:extLst>
              <a:ext uri="{FF2B5EF4-FFF2-40B4-BE49-F238E27FC236}">
                <a16:creationId xmlns:a16="http://schemas.microsoft.com/office/drawing/2014/main" id="{98962436-7B4B-8DDE-066A-241AA5C9B5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B4E38E4-39B2-DC71-4353-F1C98F56BA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2F42F1-3A83-4AD3-BFA7-F9494F0AE63E}" type="slidenum">
              <a:rPr lang="en-GB" smtClean="0"/>
              <a:t>‹#›</a:t>
            </a:fld>
            <a:endParaRPr lang="en-GB"/>
          </a:p>
        </p:txBody>
      </p:sp>
    </p:spTree>
    <p:extLst>
      <p:ext uri="{BB962C8B-B14F-4D97-AF65-F5344CB8AC3E}">
        <p14:creationId xmlns:p14="http://schemas.microsoft.com/office/powerpoint/2010/main" val="42852150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5.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2.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31.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2.pn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2.png"/><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2.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2.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9.xml"/><Relationship Id="rId16"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pn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4.png"/><Relationship Id="rId11" Type="http://schemas.openxmlformats.org/officeDocument/2006/relationships/image" Target="../media/image53.png"/><Relationship Id="rId5" Type="http://schemas.openxmlformats.org/officeDocument/2006/relationships/image" Target="../media/image43.png"/><Relationship Id="rId10" Type="http://schemas.openxmlformats.org/officeDocument/2006/relationships/image" Target="../media/image52.png"/><Relationship Id="rId4" Type="http://schemas.openxmlformats.org/officeDocument/2006/relationships/image" Target="../media/image39.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2.png"/><Relationship Id="rId7"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2.png"/><Relationship Id="rId9"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2.png"/><Relationship Id="rId7"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66.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authorfy.com"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hyperlink" Target="http://www.shapesforschools.com/" TargetMode="External"/><Relationship Id="rId5" Type="http://schemas.openxmlformats.org/officeDocument/2006/relationships/image" Target="../media/image6.jpeg"/><Relationship Id="rId4" Type="http://schemas.openxmlformats.org/officeDocument/2006/relationships/hyperlink" Target="https://www.worldbookday.com/book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DD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FF25A1-8739-65FF-1D29-5C8FA8DD9D43}"/>
              </a:ext>
            </a:extLst>
          </p:cNvPr>
          <p:cNvPicPr>
            <a:picLocks noChangeAspect="1"/>
          </p:cNvPicPr>
          <p:nvPr/>
        </p:nvPicPr>
        <p:blipFill rotWithShape="1">
          <a:blip r:embed="rId3"/>
          <a:srcRect t="-680" r="-5684" b="782"/>
          <a:stretch/>
        </p:blipFill>
        <p:spPr>
          <a:xfrm>
            <a:off x="2184525" y="2388861"/>
            <a:ext cx="9451838" cy="2733007"/>
          </a:xfrm>
          <a:prstGeom prst="rect">
            <a:avLst/>
          </a:prstGeom>
        </p:spPr>
      </p:pic>
      <p:sp>
        <p:nvSpPr>
          <p:cNvPr id="2" name="Title 1">
            <a:extLst>
              <a:ext uri="{FF2B5EF4-FFF2-40B4-BE49-F238E27FC236}">
                <a16:creationId xmlns:a16="http://schemas.microsoft.com/office/drawing/2014/main" id="{7B3005A1-15B3-9B1D-D5F0-CAD2D04FFC2A}"/>
              </a:ext>
            </a:extLst>
          </p:cNvPr>
          <p:cNvSpPr>
            <a:spLocks noGrp="1"/>
          </p:cNvSpPr>
          <p:nvPr>
            <p:ph type="ctrTitle"/>
          </p:nvPr>
        </p:nvSpPr>
        <p:spPr>
          <a:xfrm>
            <a:off x="2627483" y="71716"/>
            <a:ext cx="9815897" cy="1039016"/>
          </a:xfrm>
        </p:spPr>
        <p:txBody>
          <a:bodyPr>
            <a:normAutofit/>
          </a:bodyPr>
          <a:lstStyle/>
          <a:p>
            <a:pPr algn="l"/>
            <a:r>
              <a:rPr lang="en-GB" sz="4000">
                <a:solidFill>
                  <a:schemeClr val="bg1"/>
                </a:solidFill>
                <a:latin typeface="Rockwell"/>
              </a:rPr>
              <a:t>World Book Day</a:t>
            </a:r>
            <a:r>
              <a:rPr lang="en-GB" sz="2400" baseline="30000">
                <a:solidFill>
                  <a:prstClr val="white"/>
                </a:solidFill>
                <a:latin typeface="Rockwell"/>
              </a:rPr>
              <a:t>®</a:t>
            </a:r>
            <a:r>
              <a:rPr kumimoji="0" lang="en-GB" sz="4000" b="0" i="0" u="none" strike="noStrike" kern="1200" cap="none" spc="0" normalizeH="0" baseline="0" noProof="0">
                <a:ln>
                  <a:noFill/>
                </a:ln>
                <a:solidFill>
                  <a:prstClr val="white"/>
                </a:solidFill>
                <a:effectLst/>
                <a:uLnTx/>
                <a:uFillTx/>
                <a:latin typeface="Rockwell"/>
              </a:rPr>
              <a:t> </a:t>
            </a:r>
            <a:r>
              <a:rPr lang="en-GB" sz="4000">
                <a:solidFill>
                  <a:schemeClr val="bg1"/>
                </a:solidFill>
                <a:latin typeface="Rockwell"/>
              </a:rPr>
              <a:t>2024</a:t>
            </a:r>
          </a:p>
        </p:txBody>
      </p:sp>
      <p:pic>
        <p:nvPicPr>
          <p:cNvPr id="5" name="Picture 4" descr="A yellow banner with black text and eyes&#10;&#10;Description automatically generated">
            <a:extLst>
              <a:ext uri="{FF2B5EF4-FFF2-40B4-BE49-F238E27FC236}">
                <a16:creationId xmlns:a16="http://schemas.microsoft.com/office/drawing/2014/main" id="{855F12A3-1C8F-E2AA-9A97-D8A2CB7E78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089" y="346464"/>
            <a:ext cx="1817762" cy="2243517"/>
          </a:xfrm>
          <a:prstGeom prst="rect">
            <a:avLst/>
          </a:prstGeom>
        </p:spPr>
      </p:pic>
      <p:sp>
        <p:nvSpPr>
          <p:cNvPr id="10" name="Title 1">
            <a:extLst>
              <a:ext uri="{FF2B5EF4-FFF2-40B4-BE49-F238E27FC236}">
                <a16:creationId xmlns:a16="http://schemas.microsoft.com/office/drawing/2014/main" id="{202C4F8E-ED0D-B2D8-E5D2-702F0CD82634}"/>
              </a:ext>
            </a:extLst>
          </p:cNvPr>
          <p:cNvSpPr txBox="1">
            <a:spLocks/>
          </p:cNvSpPr>
          <p:nvPr/>
        </p:nvSpPr>
        <p:spPr>
          <a:xfrm>
            <a:off x="2707482" y="465686"/>
            <a:ext cx="9144000" cy="103901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a:solidFill>
                  <a:schemeClr val="bg1"/>
                </a:solidFill>
                <a:latin typeface="Rockwell" panose="02060603020205020403" pitchFamily="18" charset="0"/>
              </a:rPr>
              <a:t>Primary school assembly</a:t>
            </a:r>
          </a:p>
        </p:txBody>
      </p:sp>
      <p:sp>
        <p:nvSpPr>
          <p:cNvPr id="11" name="Title 1">
            <a:extLst>
              <a:ext uri="{FF2B5EF4-FFF2-40B4-BE49-F238E27FC236}">
                <a16:creationId xmlns:a16="http://schemas.microsoft.com/office/drawing/2014/main" id="{7D68BA5D-87E1-280F-F7EC-3619C8031FAF}"/>
              </a:ext>
            </a:extLst>
          </p:cNvPr>
          <p:cNvSpPr txBox="1">
            <a:spLocks/>
          </p:cNvSpPr>
          <p:nvPr/>
        </p:nvSpPr>
        <p:spPr>
          <a:xfrm>
            <a:off x="2707482" y="1339982"/>
            <a:ext cx="9144000" cy="103901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1800">
                <a:solidFill>
                  <a:schemeClr val="bg1"/>
                </a:solidFill>
                <a:latin typeface="Rockwell" panose="02060603020205020403" pitchFamily="18" charset="0"/>
              </a:rPr>
              <a:t>Subject/theme: Reading for pleasure </a:t>
            </a:r>
          </a:p>
          <a:p>
            <a:pPr algn="l">
              <a:lnSpc>
                <a:spcPct val="100000"/>
              </a:lnSpc>
            </a:pPr>
            <a:r>
              <a:rPr lang="en-GB" sz="1800">
                <a:solidFill>
                  <a:schemeClr val="bg1"/>
                </a:solidFill>
                <a:latin typeface="Rockwell" panose="02060603020205020403" pitchFamily="18" charset="0"/>
              </a:rPr>
              <a:t>Key stage: KS1 and KS2</a:t>
            </a:r>
          </a:p>
          <a:p>
            <a:pPr algn="l">
              <a:lnSpc>
                <a:spcPct val="100000"/>
              </a:lnSpc>
            </a:pPr>
            <a:r>
              <a:rPr lang="en-GB" sz="1800">
                <a:solidFill>
                  <a:schemeClr val="bg1"/>
                </a:solidFill>
                <a:latin typeface="Rockwell" panose="02060603020205020403" pitchFamily="18" charset="0"/>
              </a:rPr>
              <a:t>Age group: 5-11 </a:t>
            </a:r>
          </a:p>
        </p:txBody>
      </p:sp>
      <p:pic>
        <p:nvPicPr>
          <p:cNvPr id="15" name="Picture 14">
            <a:extLst>
              <a:ext uri="{FF2B5EF4-FFF2-40B4-BE49-F238E27FC236}">
                <a16:creationId xmlns:a16="http://schemas.microsoft.com/office/drawing/2014/main" id="{2E050CD2-1534-55A2-7EC6-078A06E813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12452"/>
            <a:ext cx="12192000" cy="996950"/>
          </a:xfrm>
          <a:prstGeom prst="rect">
            <a:avLst/>
          </a:prstGeom>
        </p:spPr>
      </p:pic>
      <p:pic>
        <p:nvPicPr>
          <p:cNvPr id="31" name="Picture 30" descr="A cartoon of a child sitting on a pile of books&#10;&#10;Description automatically generated">
            <a:extLst>
              <a:ext uri="{FF2B5EF4-FFF2-40B4-BE49-F238E27FC236}">
                <a16:creationId xmlns:a16="http://schemas.microsoft.com/office/drawing/2014/main" id="{ADAD2EE6-D6FE-55D9-F0AE-FAF482F3CD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941" y="2266979"/>
            <a:ext cx="2859084" cy="3877601"/>
          </a:xfrm>
          <a:prstGeom prst="rect">
            <a:avLst/>
          </a:prstGeom>
        </p:spPr>
      </p:pic>
      <p:pic>
        <p:nvPicPr>
          <p:cNvPr id="7" name="Picture 6" descr="A red and white logo&#10;&#10;Description automatically generated">
            <a:extLst>
              <a:ext uri="{FF2B5EF4-FFF2-40B4-BE49-F238E27FC236}">
                <a16:creationId xmlns:a16="http://schemas.microsoft.com/office/drawing/2014/main" id="{876DAC5F-9FDD-6EFD-B185-F851A54CCF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21312" y="5320258"/>
            <a:ext cx="1410662" cy="431294"/>
          </a:xfrm>
          <a:prstGeom prst="rect">
            <a:avLst/>
          </a:prstGeom>
        </p:spPr>
      </p:pic>
      <p:pic>
        <p:nvPicPr>
          <p:cNvPr id="3" name="image1.jpg">
            <a:extLst>
              <a:ext uri="{FF2B5EF4-FFF2-40B4-BE49-F238E27FC236}">
                <a16:creationId xmlns:a16="http://schemas.microsoft.com/office/drawing/2014/main" id="{8BF493EF-0FF6-4541-8A2D-4522A648CE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85372" y="5118300"/>
            <a:ext cx="764527" cy="645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6417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9DDF"/>
        </a:solidFill>
        <a:effectLst/>
      </p:bgPr>
    </p:bg>
    <p:spTree>
      <p:nvGrpSpPr>
        <p:cNvPr id="1" name=""/>
        <p:cNvGrpSpPr/>
        <p:nvPr/>
      </p:nvGrpSpPr>
      <p:grpSpPr>
        <a:xfrm>
          <a:off x="0" y="0"/>
          <a:ext cx="0" cy="0"/>
          <a:chOff x="0" y="0"/>
          <a:chExt cx="0" cy="0"/>
        </a:xfrm>
      </p:grpSpPr>
      <p:pic>
        <p:nvPicPr>
          <p:cNvPr id="16" name="Picture 15" descr="A yellow and black gradient&#10;&#10;Description automatically generated">
            <a:extLst>
              <a:ext uri="{FF2B5EF4-FFF2-40B4-BE49-F238E27FC236}">
                <a16:creationId xmlns:a16="http://schemas.microsoft.com/office/drawing/2014/main" id="{BBFB16CC-490F-7894-01CE-658FA24AD77F}"/>
              </a:ext>
            </a:extLst>
          </p:cNvPr>
          <p:cNvPicPr>
            <a:picLocks noChangeAspect="1"/>
          </p:cNvPicPr>
          <p:nvPr/>
        </p:nvPicPr>
        <p:blipFill rotWithShape="1">
          <a:blip r:embed="rId3">
            <a:extLst>
              <a:ext uri="{28A0092B-C50C-407E-A947-70E740481C1C}">
                <a14:useLocalDpi xmlns:a14="http://schemas.microsoft.com/office/drawing/2010/main" val="0"/>
              </a:ext>
            </a:extLst>
          </a:blip>
          <a:srcRect b="43750"/>
          <a:stretch/>
        </p:blipFill>
        <p:spPr>
          <a:xfrm>
            <a:off x="1" y="1"/>
            <a:ext cx="12191999" cy="6858000"/>
          </a:xfrm>
          <a:prstGeom prst="rect">
            <a:avLst/>
          </a:prstGeom>
        </p:spPr>
      </p:pic>
      <p:sp>
        <p:nvSpPr>
          <p:cNvPr id="6" name="Rectangle: Rounded Corners 5">
            <a:extLst>
              <a:ext uri="{FF2B5EF4-FFF2-40B4-BE49-F238E27FC236}">
                <a16:creationId xmlns:a16="http://schemas.microsoft.com/office/drawing/2014/main" id="{52FE9367-42F3-A79C-D5AE-EA008BFE2A2E}"/>
              </a:ext>
            </a:extLst>
          </p:cNvPr>
          <p:cNvSpPr/>
          <p:nvPr/>
        </p:nvSpPr>
        <p:spPr>
          <a:xfrm>
            <a:off x="3535833" y="2840582"/>
            <a:ext cx="5120333" cy="1402672"/>
          </a:xfrm>
          <a:prstGeom prst="roundRect">
            <a:avLst/>
          </a:prstGeom>
          <a:solidFill>
            <a:schemeClr val="bg1"/>
          </a:solidFill>
          <a:ln w="38100">
            <a:solidFill>
              <a:srgbClr val="EC00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yellow banner with black text and eyes&#10;&#10;Description automatically generated">
            <a:extLst>
              <a:ext uri="{FF2B5EF4-FFF2-40B4-BE49-F238E27FC236}">
                <a16:creationId xmlns:a16="http://schemas.microsoft.com/office/drawing/2014/main" id="{6F0AAF89-7A51-3248-0306-8F18C7B52D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089" y="346464"/>
            <a:ext cx="1817762" cy="2243517"/>
          </a:xfrm>
          <a:prstGeom prst="rect">
            <a:avLst/>
          </a:prstGeom>
        </p:spPr>
      </p:pic>
      <p:sp>
        <p:nvSpPr>
          <p:cNvPr id="5" name="Title 4">
            <a:extLst>
              <a:ext uri="{FF2B5EF4-FFF2-40B4-BE49-F238E27FC236}">
                <a16:creationId xmlns:a16="http://schemas.microsoft.com/office/drawing/2014/main" id="{BF1F8406-7E0B-4A52-7977-083EE84BB9E2}"/>
              </a:ext>
            </a:extLst>
          </p:cNvPr>
          <p:cNvSpPr>
            <a:spLocks noGrp="1"/>
          </p:cNvSpPr>
          <p:nvPr>
            <p:ph type="title"/>
          </p:nvPr>
        </p:nvSpPr>
        <p:spPr>
          <a:xfrm>
            <a:off x="1867165" y="2858063"/>
            <a:ext cx="8504073" cy="1325563"/>
          </a:xfrm>
        </p:spPr>
        <p:txBody>
          <a:bodyPr>
            <a:normAutofit/>
          </a:bodyPr>
          <a:lstStyle/>
          <a:p>
            <a:pPr algn="ctr"/>
            <a:r>
              <a:rPr lang="en-GB" sz="5000" dirty="0">
                <a:solidFill>
                  <a:srgbClr val="EC008C"/>
                </a:solidFill>
                <a:latin typeface="Rockwell" panose="02060603020205020403" pitchFamily="18" charset="0"/>
              </a:rPr>
              <a:t>Introduction</a:t>
            </a:r>
          </a:p>
        </p:txBody>
      </p:sp>
      <p:pic>
        <p:nvPicPr>
          <p:cNvPr id="11" name="Picture 10" descr="A yellow circle with stars on it">
            <a:extLst>
              <a:ext uri="{FF2B5EF4-FFF2-40B4-BE49-F238E27FC236}">
                <a16:creationId xmlns:a16="http://schemas.microsoft.com/office/drawing/2014/main" id="{2B7D6157-6203-6070-7E6D-A965C12032F3}"/>
              </a:ext>
            </a:extLst>
          </p:cNvPr>
          <p:cNvPicPr>
            <a:picLocks noChangeAspect="1"/>
          </p:cNvPicPr>
          <p:nvPr/>
        </p:nvPicPr>
        <p:blipFill rotWithShape="1">
          <a:blip r:embed="rId5">
            <a:extLst>
              <a:ext uri="{28A0092B-C50C-407E-A947-70E740481C1C}">
                <a14:useLocalDpi xmlns:a14="http://schemas.microsoft.com/office/drawing/2010/main" val="0"/>
              </a:ext>
            </a:extLst>
          </a:blip>
          <a:srcRect l="44753" b="37350"/>
          <a:stretch/>
        </p:blipFill>
        <p:spPr>
          <a:xfrm>
            <a:off x="0" y="3604491"/>
            <a:ext cx="2115458" cy="3253509"/>
          </a:xfrm>
          <a:prstGeom prst="rect">
            <a:avLst/>
          </a:prstGeom>
        </p:spPr>
      </p:pic>
      <p:pic>
        <p:nvPicPr>
          <p:cNvPr id="12" name="Picture 11" descr="A yellow circle with stars on it">
            <a:extLst>
              <a:ext uri="{FF2B5EF4-FFF2-40B4-BE49-F238E27FC236}">
                <a16:creationId xmlns:a16="http://schemas.microsoft.com/office/drawing/2014/main" id="{F95CC347-30A1-39FD-8AFE-6F91A81176BC}"/>
              </a:ext>
            </a:extLst>
          </p:cNvPr>
          <p:cNvPicPr>
            <a:picLocks noChangeAspect="1"/>
          </p:cNvPicPr>
          <p:nvPr/>
        </p:nvPicPr>
        <p:blipFill rotWithShape="1">
          <a:blip r:embed="rId5">
            <a:extLst>
              <a:ext uri="{28A0092B-C50C-407E-A947-70E740481C1C}">
                <a14:useLocalDpi xmlns:a14="http://schemas.microsoft.com/office/drawing/2010/main" val="0"/>
              </a:ext>
            </a:extLst>
          </a:blip>
          <a:srcRect l="44753" b="37350"/>
          <a:stretch/>
        </p:blipFill>
        <p:spPr>
          <a:xfrm rot="10800000">
            <a:off x="10076542" y="-1"/>
            <a:ext cx="2115458" cy="3253509"/>
          </a:xfrm>
          <a:prstGeom prst="rect">
            <a:avLst/>
          </a:prstGeom>
        </p:spPr>
      </p:pic>
      <p:pic>
        <p:nvPicPr>
          <p:cNvPr id="22" name="Picture 21" descr="A stack of books with black background&#10;&#10;Description automatically generated">
            <a:extLst>
              <a:ext uri="{FF2B5EF4-FFF2-40B4-BE49-F238E27FC236}">
                <a16:creationId xmlns:a16="http://schemas.microsoft.com/office/drawing/2014/main" id="{65C6E983-CFDD-A51B-BCE3-0576D72BE4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1160" y="3792100"/>
            <a:ext cx="2452719" cy="3065900"/>
          </a:xfrm>
          <a:prstGeom prst="rect">
            <a:avLst/>
          </a:prstGeom>
        </p:spPr>
      </p:pic>
    </p:spTree>
    <p:extLst>
      <p:ext uri="{BB962C8B-B14F-4D97-AF65-F5344CB8AC3E}">
        <p14:creationId xmlns:p14="http://schemas.microsoft.com/office/powerpoint/2010/main" val="669614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3B7E8"/>
        </a:solidFill>
        <a:effectLst/>
      </p:bgPr>
    </p:bg>
    <p:spTree>
      <p:nvGrpSpPr>
        <p:cNvPr id="1" name=""/>
        <p:cNvGrpSpPr/>
        <p:nvPr/>
      </p:nvGrpSpPr>
      <p:grpSpPr>
        <a:xfrm>
          <a:off x="0" y="0"/>
          <a:ext cx="0" cy="0"/>
          <a:chOff x="0" y="0"/>
          <a:chExt cx="0" cy="0"/>
        </a:xfrm>
      </p:grpSpPr>
      <p:pic>
        <p:nvPicPr>
          <p:cNvPr id="39" name="Picture 38" descr="A pixelated image of a blue and yellow circle and diamond shapes&#10;&#10;Description automatically generated">
            <a:extLst>
              <a:ext uri="{FF2B5EF4-FFF2-40B4-BE49-F238E27FC236}">
                <a16:creationId xmlns:a16="http://schemas.microsoft.com/office/drawing/2014/main" id="{0D076EAD-19F6-CF8C-B3D1-3BB62F3D80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606" y="2327401"/>
            <a:ext cx="4275845" cy="5799066"/>
          </a:xfrm>
          <a:prstGeom prst="rect">
            <a:avLst/>
          </a:prstGeom>
        </p:spPr>
      </p:pic>
      <p:pic>
        <p:nvPicPr>
          <p:cNvPr id="38" name="Picture 37" descr="A pixelated image of a blue and yellow circle and diamond shapes&#10;&#10;Description automatically generated">
            <a:extLst>
              <a:ext uri="{FF2B5EF4-FFF2-40B4-BE49-F238E27FC236}">
                <a16:creationId xmlns:a16="http://schemas.microsoft.com/office/drawing/2014/main" id="{9F4678C3-B6A3-FADC-02FE-44C19EA209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4933" y="-928104"/>
            <a:ext cx="3941245" cy="5345269"/>
          </a:xfrm>
          <a:prstGeom prst="rect">
            <a:avLst/>
          </a:prstGeom>
        </p:spPr>
      </p:pic>
      <p:pic>
        <p:nvPicPr>
          <p:cNvPr id="3" name="Picture 2" descr="A yellow banner with black text and eyes&#10;&#10;Description automatically generated">
            <a:extLst>
              <a:ext uri="{FF2B5EF4-FFF2-40B4-BE49-F238E27FC236}">
                <a16:creationId xmlns:a16="http://schemas.microsoft.com/office/drawing/2014/main" id="{E8600415-963C-BD88-05B9-EA6E232AC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089" y="346464"/>
            <a:ext cx="1817762" cy="2243517"/>
          </a:xfrm>
          <a:prstGeom prst="rect">
            <a:avLst/>
          </a:prstGeom>
        </p:spPr>
      </p:pic>
      <p:pic>
        <p:nvPicPr>
          <p:cNvPr id="4" name="Picture 3" descr="Yellow text on a black background&#10;&#10;Description automatically generated">
            <a:extLst>
              <a:ext uri="{FF2B5EF4-FFF2-40B4-BE49-F238E27FC236}">
                <a16:creationId xmlns:a16="http://schemas.microsoft.com/office/drawing/2014/main" id="{AFB99F63-F1B3-788F-6BBC-0D99603C2BC4}"/>
              </a:ext>
            </a:extLst>
          </p:cNvPr>
          <p:cNvPicPr>
            <a:picLocks noChangeAspect="1"/>
          </p:cNvPicPr>
          <p:nvPr/>
        </p:nvPicPr>
        <p:blipFill rotWithShape="1">
          <a:blip r:embed="rId4">
            <a:extLst>
              <a:ext uri="{28A0092B-C50C-407E-A947-70E740481C1C}">
                <a14:useLocalDpi xmlns:a14="http://schemas.microsoft.com/office/drawing/2010/main" val="0"/>
              </a:ext>
            </a:extLst>
          </a:blip>
          <a:srcRect b="11612"/>
          <a:stretch/>
        </p:blipFill>
        <p:spPr>
          <a:xfrm>
            <a:off x="2871640" y="138594"/>
            <a:ext cx="6858000" cy="6061646"/>
          </a:xfrm>
          <a:prstGeom prst="rect">
            <a:avLst/>
          </a:prstGeom>
        </p:spPr>
      </p:pic>
      <p:pic>
        <p:nvPicPr>
          <p:cNvPr id="12" name="Picture 11" descr="A blue lightning bolt on a black background&#10;&#10;Description automatically generated">
            <a:extLst>
              <a:ext uri="{FF2B5EF4-FFF2-40B4-BE49-F238E27FC236}">
                <a16:creationId xmlns:a16="http://schemas.microsoft.com/office/drawing/2014/main" id="{2417C3CD-6177-5FA2-6BA8-5D37BB940C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566417">
            <a:off x="9275662" y="5141351"/>
            <a:ext cx="732106" cy="1256186"/>
          </a:xfrm>
          <a:prstGeom prst="rect">
            <a:avLst/>
          </a:prstGeom>
        </p:spPr>
      </p:pic>
      <p:pic>
        <p:nvPicPr>
          <p:cNvPr id="16" name="Picture 15" descr="A yellow lightning bolt on a black background&#10;&#10;Description automatically generated">
            <a:extLst>
              <a:ext uri="{FF2B5EF4-FFF2-40B4-BE49-F238E27FC236}">
                <a16:creationId xmlns:a16="http://schemas.microsoft.com/office/drawing/2014/main" id="{E1463EF6-D0FA-014E-F797-7FEFAA105C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459375">
            <a:off x="901678" y="5660244"/>
            <a:ext cx="652270" cy="1119198"/>
          </a:xfrm>
          <a:prstGeom prst="rect">
            <a:avLst/>
          </a:prstGeom>
        </p:spPr>
      </p:pic>
      <p:pic>
        <p:nvPicPr>
          <p:cNvPr id="18" name="Picture 17" descr="A yellow lightning bolt on a black background&#10;&#10;Description automatically generated">
            <a:extLst>
              <a:ext uri="{FF2B5EF4-FFF2-40B4-BE49-F238E27FC236}">
                <a16:creationId xmlns:a16="http://schemas.microsoft.com/office/drawing/2014/main" id="{EB3EBF56-C1F9-B407-EB0C-5864BF0B4F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253169">
            <a:off x="10803240" y="2039022"/>
            <a:ext cx="930646" cy="1596851"/>
          </a:xfrm>
          <a:prstGeom prst="rect">
            <a:avLst/>
          </a:prstGeom>
        </p:spPr>
      </p:pic>
      <p:pic>
        <p:nvPicPr>
          <p:cNvPr id="20" name="Picture 19" descr="A blue lightning bolt on a black background&#10;&#10;Description automatically generated">
            <a:extLst>
              <a:ext uri="{FF2B5EF4-FFF2-40B4-BE49-F238E27FC236}">
                <a16:creationId xmlns:a16="http://schemas.microsoft.com/office/drawing/2014/main" id="{6DE71991-E89A-A1D4-8F29-58CEFD7857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83885">
            <a:off x="749269" y="3096831"/>
            <a:ext cx="732106" cy="1256186"/>
          </a:xfrm>
          <a:prstGeom prst="rect">
            <a:avLst/>
          </a:prstGeom>
        </p:spPr>
      </p:pic>
      <p:pic>
        <p:nvPicPr>
          <p:cNvPr id="21" name="Picture 20" descr="A yellow lightning bolt on a black background&#10;&#10;Description automatically generated">
            <a:extLst>
              <a:ext uri="{FF2B5EF4-FFF2-40B4-BE49-F238E27FC236}">
                <a16:creationId xmlns:a16="http://schemas.microsoft.com/office/drawing/2014/main" id="{AB14D29C-1596-72D3-B675-CF575386FC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2423066">
            <a:off x="11004239" y="121208"/>
            <a:ext cx="661969" cy="1119198"/>
          </a:xfrm>
          <a:prstGeom prst="rect">
            <a:avLst/>
          </a:prstGeom>
        </p:spPr>
      </p:pic>
      <p:pic>
        <p:nvPicPr>
          <p:cNvPr id="34" name="Picture 33" descr="A yellow stars on a black background&#10;&#10;Description automatically generated">
            <a:extLst>
              <a:ext uri="{FF2B5EF4-FFF2-40B4-BE49-F238E27FC236}">
                <a16:creationId xmlns:a16="http://schemas.microsoft.com/office/drawing/2014/main" id="{9D1BEE4F-C838-1E61-0F62-2A10DBDF144B}"/>
              </a:ext>
            </a:extLst>
          </p:cNvPr>
          <p:cNvPicPr>
            <a:picLocks noChangeAspect="1"/>
          </p:cNvPicPr>
          <p:nvPr/>
        </p:nvPicPr>
        <p:blipFill rotWithShape="1">
          <a:blip r:embed="rId8">
            <a:extLst>
              <a:ext uri="{28A0092B-C50C-407E-A947-70E740481C1C}">
                <a14:useLocalDpi xmlns:a14="http://schemas.microsoft.com/office/drawing/2010/main" val="0"/>
              </a:ext>
            </a:extLst>
          </a:blip>
          <a:srcRect r="73182" b="59555"/>
          <a:stretch/>
        </p:blipFill>
        <p:spPr>
          <a:xfrm>
            <a:off x="2410327" y="-503885"/>
            <a:ext cx="994913" cy="2034932"/>
          </a:xfrm>
          <a:prstGeom prst="rect">
            <a:avLst/>
          </a:prstGeom>
        </p:spPr>
      </p:pic>
      <p:pic>
        <p:nvPicPr>
          <p:cNvPr id="35" name="Picture 34" descr="A yellow stars on a black background&#10;&#10;Description automatically generated">
            <a:extLst>
              <a:ext uri="{FF2B5EF4-FFF2-40B4-BE49-F238E27FC236}">
                <a16:creationId xmlns:a16="http://schemas.microsoft.com/office/drawing/2014/main" id="{4E82A50E-92D1-8697-A93B-2028175EEC0E}"/>
              </a:ext>
            </a:extLst>
          </p:cNvPr>
          <p:cNvPicPr>
            <a:picLocks noChangeAspect="1"/>
          </p:cNvPicPr>
          <p:nvPr/>
        </p:nvPicPr>
        <p:blipFill rotWithShape="1">
          <a:blip r:embed="rId8">
            <a:extLst>
              <a:ext uri="{28A0092B-C50C-407E-A947-70E740481C1C}">
                <a14:useLocalDpi xmlns:a14="http://schemas.microsoft.com/office/drawing/2010/main" val="0"/>
              </a:ext>
            </a:extLst>
          </a:blip>
          <a:srcRect r="73182" b="59555"/>
          <a:stretch/>
        </p:blipFill>
        <p:spPr>
          <a:xfrm>
            <a:off x="11090865" y="4465229"/>
            <a:ext cx="994913" cy="2034932"/>
          </a:xfrm>
          <a:prstGeom prst="rect">
            <a:avLst/>
          </a:prstGeom>
        </p:spPr>
      </p:pic>
      <p:pic>
        <p:nvPicPr>
          <p:cNvPr id="41" name="Picture 40" descr="A yellow sun with black background&#10;&#10;Description automatically generated">
            <a:extLst>
              <a:ext uri="{FF2B5EF4-FFF2-40B4-BE49-F238E27FC236}">
                <a16:creationId xmlns:a16="http://schemas.microsoft.com/office/drawing/2014/main" id="{A3EBB05E-FA90-9FF4-875F-563FB57C4FEF}"/>
              </a:ext>
            </a:extLst>
          </p:cNvPr>
          <p:cNvPicPr>
            <a:picLocks noChangeAspect="1"/>
          </p:cNvPicPr>
          <p:nvPr/>
        </p:nvPicPr>
        <p:blipFill rotWithShape="1">
          <a:blip r:embed="rId9">
            <a:extLst>
              <a:ext uri="{28A0092B-C50C-407E-A947-70E740481C1C}">
                <a14:useLocalDpi xmlns:a14="http://schemas.microsoft.com/office/drawing/2010/main" val="0"/>
              </a:ext>
            </a:extLst>
          </a:blip>
          <a:srcRect r="36445" b="48882"/>
          <a:stretch/>
        </p:blipFill>
        <p:spPr>
          <a:xfrm>
            <a:off x="8978243" y="3350467"/>
            <a:ext cx="3213757" cy="3505696"/>
          </a:xfrm>
          <a:prstGeom prst="rect">
            <a:avLst/>
          </a:prstGeom>
        </p:spPr>
      </p:pic>
    </p:spTree>
    <p:extLst>
      <p:ext uri="{BB962C8B-B14F-4D97-AF65-F5344CB8AC3E}">
        <p14:creationId xmlns:p14="http://schemas.microsoft.com/office/powerpoint/2010/main" val="4018840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4E1CEC-D700-31D3-1C19-76C9C8605B15}"/>
              </a:ext>
            </a:extLst>
          </p:cNvPr>
          <p:cNvSpPr txBox="1"/>
          <p:nvPr/>
        </p:nvSpPr>
        <p:spPr>
          <a:xfrm>
            <a:off x="2496991" y="544946"/>
            <a:ext cx="8487934" cy="707886"/>
          </a:xfrm>
          <a:prstGeom prst="rect">
            <a:avLst/>
          </a:prstGeom>
          <a:noFill/>
        </p:spPr>
        <p:txBody>
          <a:bodyPr wrap="square" rtlCol="0">
            <a:spAutoFit/>
          </a:bodyPr>
          <a:lstStyle/>
          <a:p>
            <a:r>
              <a:rPr lang="en-GB" sz="4000" b="0" i="0">
                <a:solidFill>
                  <a:srgbClr val="009DDF"/>
                </a:solidFill>
                <a:effectLst/>
                <a:latin typeface="Rockwell" panose="02060603020205020403" pitchFamily="18" charset="0"/>
              </a:rPr>
              <a:t>What is </a:t>
            </a:r>
            <a:r>
              <a:rPr lang="en-GB" sz="4000">
                <a:solidFill>
                  <a:srgbClr val="009DDF"/>
                </a:solidFill>
                <a:latin typeface="Rockwell" panose="02060603020205020403" pitchFamily="18" charset="0"/>
              </a:rPr>
              <a:t>World Book Day?</a:t>
            </a:r>
            <a:endParaRPr lang="en-GB" sz="4000" b="0" i="0">
              <a:solidFill>
                <a:srgbClr val="009DDF"/>
              </a:solidFill>
              <a:effectLst/>
              <a:latin typeface="Rockwell" panose="02060603020205020403" pitchFamily="18" charset="0"/>
            </a:endParaRPr>
          </a:p>
        </p:txBody>
      </p:sp>
      <p:pic>
        <p:nvPicPr>
          <p:cNvPr id="13" name="Picture 12" descr="A yellow banner with black text and eyes&#10;&#10;Description automatically generated">
            <a:extLst>
              <a:ext uri="{FF2B5EF4-FFF2-40B4-BE49-F238E27FC236}">
                <a16:creationId xmlns:a16="http://schemas.microsoft.com/office/drawing/2014/main" id="{AED671CB-274F-1F2A-6C71-565D35EEE1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899" y="253536"/>
            <a:ext cx="1817762" cy="2243517"/>
          </a:xfrm>
          <a:prstGeom prst="rect">
            <a:avLst/>
          </a:prstGeom>
        </p:spPr>
      </p:pic>
      <p:pic>
        <p:nvPicPr>
          <p:cNvPr id="7" name="Picture 6" descr="A group of colorful stars&#10;&#10;Description automatically generated">
            <a:extLst>
              <a:ext uri="{FF2B5EF4-FFF2-40B4-BE49-F238E27FC236}">
                <a16:creationId xmlns:a16="http://schemas.microsoft.com/office/drawing/2014/main" id="{B6F0D61E-45BD-948E-3050-D0FD47B61F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5940" y="5323360"/>
            <a:ext cx="3880119" cy="1218842"/>
          </a:xfrm>
          <a:prstGeom prst="rect">
            <a:avLst/>
          </a:prstGeom>
        </p:spPr>
      </p:pic>
      <p:sp>
        <p:nvSpPr>
          <p:cNvPr id="10" name="TextBox 9">
            <a:extLst>
              <a:ext uri="{FF2B5EF4-FFF2-40B4-BE49-F238E27FC236}">
                <a16:creationId xmlns:a16="http://schemas.microsoft.com/office/drawing/2014/main" id="{9CAE32E4-3045-18CD-C6DE-2EBFBF914708}"/>
              </a:ext>
            </a:extLst>
          </p:cNvPr>
          <p:cNvSpPr txBox="1"/>
          <p:nvPr/>
        </p:nvSpPr>
        <p:spPr>
          <a:xfrm>
            <a:off x="2496992" y="1672511"/>
            <a:ext cx="8487933" cy="1360244"/>
          </a:xfrm>
          <a:prstGeom prst="rect">
            <a:avLst/>
          </a:prstGeom>
          <a:noFill/>
        </p:spPr>
        <p:txBody>
          <a:bodyPr wrap="square">
            <a:spAutoFit/>
          </a:bodyPr>
          <a:lstStyle/>
          <a:p>
            <a:pPr>
              <a:lnSpc>
                <a:spcPct val="107000"/>
              </a:lnSpc>
              <a:spcAft>
                <a:spcPts val="800"/>
              </a:spcAft>
            </a:pPr>
            <a:r>
              <a:rPr lang="en-GB" sz="1800" b="1">
                <a:latin typeface="Rockwell" panose="02060603020205020403" pitchFamily="18" charset="0"/>
                <a:ea typeface="Calibri" panose="020F0502020204030204" pitchFamily="34" charset="0"/>
                <a:cs typeface="Times New Roman" panose="02020603050405020304" pitchFamily="18" charset="0"/>
              </a:rPr>
              <a:t>World Book Day is a worldwide celebration of books and reading. </a:t>
            </a:r>
          </a:p>
          <a:p>
            <a:pPr>
              <a:lnSpc>
                <a:spcPct val="107000"/>
              </a:lnSpc>
              <a:spcAft>
                <a:spcPts val="800"/>
              </a:spcAft>
            </a:pPr>
            <a:r>
              <a:rPr lang="en-GB" sz="1800">
                <a:latin typeface="Rockwell" panose="02060603020205020403" pitchFamily="18" charset="0"/>
                <a:ea typeface="Calibri" panose="020F0502020204030204" pitchFamily="34" charset="0"/>
                <a:cs typeface="Times New Roman"/>
              </a:rPr>
              <a:t>Here are </a:t>
            </a:r>
            <a:r>
              <a:rPr lang="en-GB" sz="1800">
                <a:solidFill>
                  <a:srgbClr val="EC008C"/>
                </a:solidFill>
                <a:latin typeface="Rockwell" panose="02060603020205020403" pitchFamily="18" charset="0"/>
                <a:ea typeface="Calibri" panose="020F0502020204030204" pitchFamily="34" charset="0"/>
                <a:cs typeface="Times New Roman"/>
              </a:rPr>
              <a:t>THREE FUN FACTS </a:t>
            </a:r>
            <a:r>
              <a:rPr lang="en-GB" sz="1800">
                <a:latin typeface="Rockwell" panose="02060603020205020403" pitchFamily="18" charset="0"/>
                <a:ea typeface="Calibri" panose="020F0502020204030204" pitchFamily="34" charset="0"/>
                <a:cs typeface="Times New Roman"/>
              </a:rPr>
              <a:t>about World Book Day! Which is your favourite?</a:t>
            </a:r>
            <a:br>
              <a:rPr lang="en-GB" sz="1800">
                <a:latin typeface="Rockwell" panose="02060603020205020403" pitchFamily="18" charset="0"/>
                <a:ea typeface="Calibri" panose="020F0502020204030204" pitchFamily="34" charset="0"/>
                <a:cs typeface="Times New Roman" panose="02020603050405020304" pitchFamily="18" charset="0"/>
              </a:rPr>
            </a:br>
            <a:br>
              <a:rPr lang="en-GB" sz="1800">
                <a:latin typeface="Rockwell" panose="02060603020205020403" pitchFamily="18" charset="0"/>
                <a:ea typeface="Calibri" panose="020F0502020204030204" pitchFamily="34" charset="0"/>
                <a:cs typeface="Times New Roman" panose="02020603050405020304" pitchFamily="18" charset="0"/>
              </a:rPr>
            </a:br>
            <a:endParaRPr lang="en-GB" sz="1800">
              <a:latin typeface="Rockwell" panose="02060603020205020403" pitchFamily="18" charset="0"/>
              <a:cs typeface="Times New Roman"/>
            </a:endParaRPr>
          </a:p>
        </p:txBody>
      </p:sp>
      <p:pic>
        <p:nvPicPr>
          <p:cNvPr id="15" name="Picture 14" descr="A pink lightning bolt on a black background&#10;&#10;Description automatically generated">
            <a:extLst>
              <a:ext uri="{FF2B5EF4-FFF2-40B4-BE49-F238E27FC236}">
                <a16:creationId xmlns:a16="http://schemas.microsoft.com/office/drawing/2014/main" id="{9FCCB743-0B07-8CBC-3394-0BDB653E3B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4008" y="4704963"/>
            <a:ext cx="510650" cy="876200"/>
          </a:xfrm>
          <a:prstGeom prst="rect">
            <a:avLst/>
          </a:prstGeom>
        </p:spPr>
      </p:pic>
      <p:pic>
        <p:nvPicPr>
          <p:cNvPr id="17" name="Picture 16" descr="A yellow lightning bolt on a black background&#10;&#10;Description automatically generated">
            <a:extLst>
              <a:ext uri="{FF2B5EF4-FFF2-40B4-BE49-F238E27FC236}">
                <a16:creationId xmlns:a16="http://schemas.microsoft.com/office/drawing/2014/main" id="{7EFAAC29-A07B-77B9-C90C-CD343C7B15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6002" y="2716186"/>
            <a:ext cx="510648" cy="876197"/>
          </a:xfrm>
          <a:prstGeom prst="rect">
            <a:avLst/>
          </a:prstGeom>
        </p:spPr>
      </p:pic>
      <p:pic>
        <p:nvPicPr>
          <p:cNvPr id="19" name="Picture 18" descr="A yellow lightning bolt on a black background&#10;&#10;Description automatically generated">
            <a:extLst>
              <a:ext uri="{FF2B5EF4-FFF2-40B4-BE49-F238E27FC236}">
                <a16:creationId xmlns:a16="http://schemas.microsoft.com/office/drawing/2014/main" id="{85EA7682-7DD6-D9B7-4DD1-7E5E37D68C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64008" y="3663916"/>
            <a:ext cx="510650" cy="876201"/>
          </a:xfrm>
          <a:prstGeom prst="rect">
            <a:avLst/>
          </a:prstGeom>
        </p:spPr>
      </p:pic>
      <p:sp>
        <p:nvSpPr>
          <p:cNvPr id="21" name="TextBox 20">
            <a:extLst>
              <a:ext uri="{FF2B5EF4-FFF2-40B4-BE49-F238E27FC236}">
                <a16:creationId xmlns:a16="http://schemas.microsoft.com/office/drawing/2014/main" id="{27B98DC2-1991-C34D-7B7F-8C28D19D11AB}"/>
              </a:ext>
            </a:extLst>
          </p:cNvPr>
          <p:cNvSpPr txBox="1"/>
          <p:nvPr/>
        </p:nvSpPr>
        <p:spPr>
          <a:xfrm>
            <a:off x="2574658" y="2899503"/>
            <a:ext cx="8117590" cy="2557110"/>
          </a:xfrm>
          <a:prstGeom prst="rect">
            <a:avLst/>
          </a:prstGeom>
          <a:noFill/>
        </p:spPr>
        <p:txBody>
          <a:bodyPr wrap="square">
            <a:spAutoFit/>
          </a:bodyPr>
          <a:lstStyle/>
          <a:p>
            <a:pPr>
              <a:lnSpc>
                <a:spcPct val="107000"/>
              </a:lnSpc>
              <a:spcAft>
                <a:spcPts val="800"/>
              </a:spcAft>
            </a:pPr>
            <a:r>
              <a:rPr lang="en-GB" sz="1800">
                <a:latin typeface="Rockwell" panose="02060603020205020403" pitchFamily="18" charset="0"/>
                <a:ea typeface="Calibri" panose="020F0502020204030204" pitchFamily="34" charset="0"/>
                <a:cs typeface="Times New Roman"/>
              </a:rPr>
              <a:t>The first World Book Day in the UK and Ireland took place in </a:t>
            </a:r>
            <a:r>
              <a:rPr lang="en-GB" sz="1800" b="1">
                <a:solidFill>
                  <a:srgbClr val="EC008C"/>
                </a:solidFill>
                <a:latin typeface="Rockwell" panose="02060603020205020403" pitchFamily="18" charset="0"/>
                <a:ea typeface="Calibri" panose="020F0502020204030204" pitchFamily="34" charset="0"/>
                <a:cs typeface="Times New Roman"/>
              </a:rPr>
              <a:t>1997</a:t>
            </a:r>
            <a:r>
              <a:rPr lang="en-GB" sz="1800">
                <a:latin typeface="Rockwell" panose="02060603020205020403" pitchFamily="18" charset="0"/>
                <a:ea typeface="Calibri" panose="020F0502020204030204" pitchFamily="34" charset="0"/>
                <a:cs typeface="Times New Roman"/>
              </a:rPr>
              <a:t>.</a:t>
            </a:r>
            <a:endParaRPr lang="en-GB" sz="1800">
              <a:latin typeface="Rockwell" panose="02060603020205020403" pitchFamily="18" charset="0"/>
              <a:ea typeface="Calibri" panose="020F0502020204030204" pitchFamily="34" charset="0"/>
              <a:cs typeface="Times New Roman" panose="02020603050405020304" pitchFamily="18" charset="0"/>
            </a:endParaRPr>
          </a:p>
          <a:p>
            <a:pPr>
              <a:lnSpc>
                <a:spcPct val="107000"/>
              </a:lnSpc>
              <a:spcAft>
                <a:spcPts val="800"/>
              </a:spcAft>
            </a:pPr>
            <a:endParaRPr lang="en-GB" sz="1800">
              <a:latin typeface="Rockwell" panose="02060603020205020403" pitchFamily="18" charset="0"/>
              <a:ea typeface="Calibri" panose="020F0502020204030204" pitchFamily="34" charset="0"/>
              <a:cs typeface="Times New Roman"/>
            </a:endParaRPr>
          </a:p>
          <a:p>
            <a:pPr>
              <a:lnSpc>
                <a:spcPct val="107000"/>
              </a:lnSpc>
              <a:spcAft>
                <a:spcPts val="800"/>
              </a:spcAft>
            </a:pPr>
            <a:r>
              <a:rPr lang="en-GB" sz="1800">
                <a:latin typeface="Rockwell" panose="02060603020205020403" pitchFamily="18" charset="0"/>
                <a:ea typeface="Calibri" panose="020F0502020204030204" pitchFamily="34" charset="0"/>
                <a:cs typeface="Times New Roman"/>
              </a:rPr>
              <a:t>Over </a:t>
            </a:r>
            <a:r>
              <a:rPr lang="en-GB" sz="1800" b="1">
                <a:solidFill>
                  <a:srgbClr val="EC008C"/>
                </a:solidFill>
                <a:latin typeface="Rockwell" panose="02060603020205020403" pitchFamily="18" charset="0"/>
                <a:ea typeface="Calibri" panose="020F0502020204030204" pitchFamily="34" charset="0"/>
                <a:cs typeface="Times New Roman"/>
              </a:rPr>
              <a:t>2 million </a:t>
            </a:r>
            <a:r>
              <a:rPr lang="en-GB" sz="1800">
                <a:latin typeface="Rockwell" panose="02060603020205020403" pitchFamily="18" charset="0"/>
                <a:ea typeface="Calibri" panose="020F0502020204030204" pitchFamily="34" charset="0"/>
                <a:cs typeface="Times New Roman"/>
              </a:rPr>
              <a:t>£1/</a:t>
            </a:r>
            <a:r>
              <a:rPr lang="en-GB" sz="1800" b="0" i="0" u="none" strike="noStrike">
                <a:solidFill>
                  <a:srgbClr val="202124"/>
                </a:solidFill>
                <a:effectLst/>
                <a:latin typeface="Rockwell" panose="02060603020205020403" pitchFamily="18" charset="0"/>
              </a:rPr>
              <a:t>€</a:t>
            </a:r>
            <a:r>
              <a:rPr lang="en-GB" sz="1800">
                <a:latin typeface="Rockwell" panose="02060603020205020403" pitchFamily="18" charset="0"/>
                <a:ea typeface="Calibri" panose="020F0502020204030204" pitchFamily="34" charset="0"/>
                <a:cs typeface="Times New Roman"/>
              </a:rPr>
              <a:t>1.50 books are printed, giving children and young people </a:t>
            </a:r>
            <a:r>
              <a:rPr lang="en-GB" sz="1800" b="1">
                <a:solidFill>
                  <a:srgbClr val="EC008C"/>
                </a:solidFill>
                <a:latin typeface="Rockwell" panose="02060603020205020403" pitchFamily="18" charset="0"/>
                <a:ea typeface="Calibri" panose="020F0502020204030204" pitchFamily="34" charset="0"/>
                <a:cs typeface="Times New Roman"/>
              </a:rPr>
              <a:t>15 exciting books </a:t>
            </a:r>
            <a:r>
              <a:rPr lang="en-GB" sz="1800">
                <a:latin typeface="Rockwell" panose="02060603020205020403" pitchFamily="18" charset="0"/>
                <a:ea typeface="Calibri" panose="020F0502020204030204" pitchFamily="34" charset="0"/>
                <a:cs typeface="Times New Roman"/>
              </a:rPr>
              <a:t>to choose from and own.</a:t>
            </a:r>
          </a:p>
          <a:p>
            <a:pPr>
              <a:lnSpc>
                <a:spcPct val="107000"/>
              </a:lnSpc>
              <a:spcAft>
                <a:spcPts val="800"/>
              </a:spcAft>
            </a:pPr>
            <a:endParaRPr lang="en-GB" sz="1800">
              <a:latin typeface="Rockwell" panose="02060603020205020403" pitchFamily="18" charset="0"/>
              <a:cs typeface="Times New Roman"/>
            </a:endParaRPr>
          </a:p>
          <a:p>
            <a:pPr>
              <a:lnSpc>
                <a:spcPct val="107000"/>
              </a:lnSpc>
              <a:spcAft>
                <a:spcPts val="800"/>
              </a:spcAft>
            </a:pPr>
            <a:r>
              <a:rPr lang="en-GB" sz="1800">
                <a:latin typeface="Rockwell" panose="02060603020205020403" pitchFamily="18" charset="0"/>
                <a:cs typeface="Times New Roman"/>
              </a:rPr>
              <a:t>World Book Day wants children to </a:t>
            </a:r>
            <a:r>
              <a:rPr lang="en-GB" sz="1800" b="1">
                <a:solidFill>
                  <a:srgbClr val="EC008C"/>
                </a:solidFill>
                <a:latin typeface="Rockwell" panose="02060603020205020403" pitchFamily="18" charset="0"/>
                <a:cs typeface="Times New Roman"/>
              </a:rPr>
              <a:t>find the books they want to read </a:t>
            </a:r>
            <a:r>
              <a:rPr lang="en-GB" sz="1800">
                <a:latin typeface="Rockwell" panose="02060603020205020403" pitchFamily="18" charset="0"/>
                <a:cs typeface="Times New Roman"/>
              </a:rPr>
              <a:t>in their free time.</a:t>
            </a:r>
          </a:p>
        </p:txBody>
      </p:sp>
      <p:pic>
        <p:nvPicPr>
          <p:cNvPr id="23" name="Picture 22" descr="A cartoon of a child running with a book&#10;&#10;Description automatically generated">
            <a:extLst>
              <a:ext uri="{FF2B5EF4-FFF2-40B4-BE49-F238E27FC236}">
                <a16:creationId xmlns:a16="http://schemas.microsoft.com/office/drawing/2014/main" id="{367A2190-E1B8-AD4F-FC76-7EE00CBEA8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09141" y="3243670"/>
            <a:ext cx="2791238" cy="3784729"/>
          </a:xfrm>
          <a:prstGeom prst="rect">
            <a:avLst/>
          </a:prstGeom>
        </p:spPr>
      </p:pic>
    </p:spTree>
    <p:extLst>
      <p:ext uri="{BB962C8B-B14F-4D97-AF65-F5344CB8AC3E}">
        <p14:creationId xmlns:p14="http://schemas.microsoft.com/office/powerpoint/2010/main" val="1211934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group of colorful stars&#10;&#10;Description automatically generated">
            <a:extLst>
              <a:ext uri="{FF2B5EF4-FFF2-40B4-BE49-F238E27FC236}">
                <a16:creationId xmlns:a16="http://schemas.microsoft.com/office/drawing/2014/main" id="{4F79BFCA-3EEF-EDD7-33BB-D36D5E313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9539" y="5470880"/>
            <a:ext cx="3692921" cy="1327263"/>
          </a:xfrm>
          <a:prstGeom prst="rect">
            <a:avLst/>
          </a:prstGeom>
        </p:spPr>
      </p:pic>
      <p:pic>
        <p:nvPicPr>
          <p:cNvPr id="18" name="Picture 17" descr="A yellow banner with black text and eyes&#10;&#10;Description automatically generated">
            <a:extLst>
              <a:ext uri="{FF2B5EF4-FFF2-40B4-BE49-F238E27FC236}">
                <a16:creationId xmlns:a16="http://schemas.microsoft.com/office/drawing/2014/main" id="{19E06E91-B68D-1689-66F9-B5819701B6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089" y="346464"/>
            <a:ext cx="1817762" cy="2243517"/>
          </a:xfrm>
          <a:prstGeom prst="rect">
            <a:avLst/>
          </a:prstGeom>
        </p:spPr>
      </p:pic>
      <p:pic>
        <p:nvPicPr>
          <p:cNvPr id="6" name="Picture 5" descr="A group of books on a pink background&#10;&#10;Description automatically generated">
            <a:extLst>
              <a:ext uri="{FF2B5EF4-FFF2-40B4-BE49-F238E27FC236}">
                <a16:creationId xmlns:a16="http://schemas.microsoft.com/office/drawing/2014/main" id="{3D5D0F78-355E-B740-B5C1-76D3032075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9211" y="443567"/>
            <a:ext cx="8831037" cy="4967457"/>
          </a:xfrm>
          <a:prstGeom prst="rect">
            <a:avLst/>
          </a:prstGeom>
        </p:spPr>
      </p:pic>
      <p:pic>
        <p:nvPicPr>
          <p:cNvPr id="9" name="Picture 8" descr="A cartoon of a group of children holding hands&#10;&#10;Description automatically generated">
            <a:extLst>
              <a:ext uri="{FF2B5EF4-FFF2-40B4-BE49-F238E27FC236}">
                <a16:creationId xmlns:a16="http://schemas.microsoft.com/office/drawing/2014/main" id="{64D06FC0-ACE6-B563-9746-4DA5DD36E3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023963">
            <a:off x="8507244" y="4945163"/>
            <a:ext cx="3468815" cy="1635023"/>
          </a:xfrm>
          <a:prstGeom prst="rect">
            <a:avLst/>
          </a:prstGeom>
        </p:spPr>
      </p:pic>
      <p:pic>
        <p:nvPicPr>
          <p:cNvPr id="12" name="Picture 11" descr="A stack of books with a black background&#10;&#10;Description automatically generated">
            <a:extLst>
              <a:ext uri="{FF2B5EF4-FFF2-40B4-BE49-F238E27FC236}">
                <a16:creationId xmlns:a16="http://schemas.microsoft.com/office/drawing/2014/main" id="{8222BA9C-8597-6A38-CB19-68E5627AED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50918" y="4612522"/>
            <a:ext cx="1158586" cy="1448232"/>
          </a:xfrm>
          <a:prstGeom prst="rect">
            <a:avLst/>
          </a:prstGeom>
        </p:spPr>
      </p:pic>
      <p:pic>
        <p:nvPicPr>
          <p:cNvPr id="16" name="Picture 15" descr="A cartoon of a child holding a book&#10;&#10;Description automatically generated">
            <a:extLst>
              <a:ext uri="{FF2B5EF4-FFF2-40B4-BE49-F238E27FC236}">
                <a16:creationId xmlns:a16="http://schemas.microsoft.com/office/drawing/2014/main" id="{9358CD85-2122-6D21-65E4-C0482071E3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2086" y="1187812"/>
            <a:ext cx="4542281" cy="6160416"/>
          </a:xfrm>
          <a:prstGeom prst="rect">
            <a:avLst/>
          </a:prstGeom>
        </p:spPr>
      </p:pic>
    </p:spTree>
    <p:extLst>
      <p:ext uri="{BB962C8B-B14F-4D97-AF65-F5344CB8AC3E}">
        <p14:creationId xmlns:p14="http://schemas.microsoft.com/office/powerpoint/2010/main" val="3608169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yellow banner with black text and eyes&#10;&#10;Description automatically generated">
            <a:extLst>
              <a:ext uri="{FF2B5EF4-FFF2-40B4-BE49-F238E27FC236}">
                <a16:creationId xmlns:a16="http://schemas.microsoft.com/office/drawing/2014/main" id="{4E83D1FE-E4D9-70E3-F537-F6DBDB9F06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899" y="253536"/>
            <a:ext cx="1817762" cy="2243517"/>
          </a:xfrm>
          <a:prstGeom prst="rect">
            <a:avLst/>
          </a:prstGeom>
        </p:spPr>
      </p:pic>
      <p:pic>
        <p:nvPicPr>
          <p:cNvPr id="4" name="Picture 3" descr="A group of colorful stars&#10;&#10;Description automatically generated">
            <a:extLst>
              <a:ext uri="{FF2B5EF4-FFF2-40B4-BE49-F238E27FC236}">
                <a16:creationId xmlns:a16="http://schemas.microsoft.com/office/drawing/2014/main" id="{E95BF6D4-F4B5-7194-D237-C7B1DEA6AD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5030" y="2198696"/>
            <a:ext cx="2201251" cy="791146"/>
          </a:xfrm>
          <a:prstGeom prst="rect">
            <a:avLst/>
          </a:prstGeom>
        </p:spPr>
      </p:pic>
      <p:sp>
        <p:nvSpPr>
          <p:cNvPr id="6" name="Rectangle: Rounded Corners 5">
            <a:extLst>
              <a:ext uri="{FF2B5EF4-FFF2-40B4-BE49-F238E27FC236}">
                <a16:creationId xmlns:a16="http://schemas.microsoft.com/office/drawing/2014/main" id="{C61EBD2C-253E-B45E-3961-75A53C4C3E55}"/>
              </a:ext>
            </a:extLst>
          </p:cNvPr>
          <p:cNvSpPr/>
          <p:nvPr/>
        </p:nvSpPr>
        <p:spPr>
          <a:xfrm>
            <a:off x="977979" y="4400418"/>
            <a:ext cx="2812774" cy="1544201"/>
          </a:xfrm>
          <a:prstGeom prst="roundRect">
            <a:avLst/>
          </a:prstGeom>
          <a:solidFill>
            <a:srgbClr val="F7921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latin typeface="Rockwell"/>
              </a:rPr>
              <a:t>World Book Day £1/€1.50 book tokens distributed by schools/nurseries and our partners</a:t>
            </a:r>
          </a:p>
        </p:txBody>
      </p:sp>
      <p:sp>
        <p:nvSpPr>
          <p:cNvPr id="12" name="Rectangle: Rounded Corners 11">
            <a:extLst>
              <a:ext uri="{FF2B5EF4-FFF2-40B4-BE49-F238E27FC236}">
                <a16:creationId xmlns:a16="http://schemas.microsoft.com/office/drawing/2014/main" id="{3121AE9C-DDD7-803F-B281-A941CEDDEA34}"/>
              </a:ext>
            </a:extLst>
          </p:cNvPr>
          <p:cNvSpPr/>
          <p:nvPr/>
        </p:nvSpPr>
        <p:spPr>
          <a:xfrm>
            <a:off x="3532368" y="903959"/>
            <a:ext cx="2812774" cy="1544201"/>
          </a:xfrm>
          <a:prstGeom prst="roundRect">
            <a:avLst/>
          </a:prstGeom>
          <a:solidFill>
            <a:srgbClr val="F792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latin typeface="Rockwell" panose="02060603020205020403" pitchFamily="18" charset="0"/>
              </a:rPr>
              <a:t>Child goes to bookseller with their token</a:t>
            </a:r>
          </a:p>
        </p:txBody>
      </p:sp>
      <p:sp>
        <p:nvSpPr>
          <p:cNvPr id="14" name="Rectangle: Rounded Corners 13">
            <a:extLst>
              <a:ext uri="{FF2B5EF4-FFF2-40B4-BE49-F238E27FC236}">
                <a16:creationId xmlns:a16="http://schemas.microsoft.com/office/drawing/2014/main" id="{D8F85838-CC1B-8548-51A9-AD9E8A36ABB6}"/>
              </a:ext>
            </a:extLst>
          </p:cNvPr>
          <p:cNvSpPr/>
          <p:nvPr/>
        </p:nvSpPr>
        <p:spPr>
          <a:xfrm>
            <a:off x="6498404" y="3628318"/>
            <a:ext cx="2812774" cy="1544201"/>
          </a:xfrm>
          <a:prstGeom prst="roundRect">
            <a:avLst/>
          </a:prstGeom>
          <a:solidFill>
            <a:srgbClr val="F792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latin typeface="Rockwell" panose="02060603020205020403" pitchFamily="18" charset="0"/>
              </a:rPr>
              <a:t>Bookseller gifts a £1/€1.50 book in exchange for their token</a:t>
            </a:r>
          </a:p>
        </p:txBody>
      </p:sp>
      <p:sp>
        <p:nvSpPr>
          <p:cNvPr id="15" name="Rectangle: Rounded Corners 14">
            <a:extLst>
              <a:ext uri="{FF2B5EF4-FFF2-40B4-BE49-F238E27FC236}">
                <a16:creationId xmlns:a16="http://schemas.microsoft.com/office/drawing/2014/main" id="{555D6948-35E3-1C1B-0FFD-8EA79DDB8A74}"/>
              </a:ext>
            </a:extLst>
          </p:cNvPr>
          <p:cNvSpPr/>
          <p:nvPr/>
        </p:nvSpPr>
        <p:spPr>
          <a:xfrm>
            <a:off x="9085577" y="501861"/>
            <a:ext cx="2812774" cy="1544201"/>
          </a:xfrm>
          <a:prstGeom prst="roundRect">
            <a:avLst/>
          </a:prstGeom>
          <a:solidFill>
            <a:srgbClr val="F792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latin typeface="Rockwell" panose="02060603020205020403" pitchFamily="18" charset="0"/>
              </a:rPr>
              <a:t>Child chooses and owns a book</a:t>
            </a:r>
          </a:p>
        </p:txBody>
      </p:sp>
      <p:sp>
        <p:nvSpPr>
          <p:cNvPr id="16" name="Arrow: Up 15">
            <a:extLst>
              <a:ext uri="{FF2B5EF4-FFF2-40B4-BE49-F238E27FC236}">
                <a16:creationId xmlns:a16="http://schemas.microsoft.com/office/drawing/2014/main" id="{705462F0-F0CD-206D-6AF4-DCD7D31BFBA1}"/>
              </a:ext>
            </a:extLst>
          </p:cNvPr>
          <p:cNvSpPr/>
          <p:nvPr/>
        </p:nvSpPr>
        <p:spPr>
          <a:xfrm rot="1353806">
            <a:off x="3332181" y="2438728"/>
            <a:ext cx="438261" cy="1926552"/>
          </a:xfrm>
          <a:prstGeom prst="upArrow">
            <a:avLst/>
          </a:prstGeom>
          <a:solidFill>
            <a:srgbClr val="009DD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rrow: Up 16">
            <a:extLst>
              <a:ext uri="{FF2B5EF4-FFF2-40B4-BE49-F238E27FC236}">
                <a16:creationId xmlns:a16="http://schemas.microsoft.com/office/drawing/2014/main" id="{695184C5-A9C5-2E09-F2F1-EBD941D09BC8}"/>
              </a:ext>
            </a:extLst>
          </p:cNvPr>
          <p:cNvSpPr/>
          <p:nvPr/>
        </p:nvSpPr>
        <p:spPr>
          <a:xfrm rot="8773865">
            <a:off x="6428463" y="2457143"/>
            <a:ext cx="436683" cy="1103621"/>
          </a:xfrm>
          <a:prstGeom prst="upArrow">
            <a:avLst/>
          </a:prstGeom>
          <a:solidFill>
            <a:srgbClr val="009DD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Arrow: Up 22">
            <a:extLst>
              <a:ext uri="{FF2B5EF4-FFF2-40B4-BE49-F238E27FC236}">
                <a16:creationId xmlns:a16="http://schemas.microsoft.com/office/drawing/2014/main" id="{9F2E2600-DFC1-B086-CDBE-E99E65027536}"/>
              </a:ext>
            </a:extLst>
          </p:cNvPr>
          <p:cNvSpPr/>
          <p:nvPr/>
        </p:nvSpPr>
        <p:spPr>
          <a:xfrm rot="1600658">
            <a:off x="9148381" y="2092265"/>
            <a:ext cx="375800" cy="1491808"/>
          </a:xfrm>
          <a:prstGeom prst="upArrow">
            <a:avLst/>
          </a:prstGeom>
          <a:solidFill>
            <a:srgbClr val="009DD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descr="A group of colorful stars&#10;&#10;Description automatically generated">
            <a:extLst>
              <a:ext uri="{FF2B5EF4-FFF2-40B4-BE49-F238E27FC236}">
                <a16:creationId xmlns:a16="http://schemas.microsoft.com/office/drawing/2014/main" id="{E5CD4CFB-8CB4-AFFA-9F65-1B6351B22B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3987" y="2497053"/>
            <a:ext cx="2201251" cy="791146"/>
          </a:xfrm>
          <a:prstGeom prst="rect">
            <a:avLst/>
          </a:prstGeom>
        </p:spPr>
      </p:pic>
      <p:pic>
        <p:nvPicPr>
          <p:cNvPr id="28" name="Picture 27" descr="A cartoon of a child reading a book&#10;&#10;Description automatically generated">
            <a:extLst>
              <a:ext uri="{FF2B5EF4-FFF2-40B4-BE49-F238E27FC236}">
                <a16:creationId xmlns:a16="http://schemas.microsoft.com/office/drawing/2014/main" id="{CDF4590A-79A0-6169-FFE9-F72196C921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6548" y="3429000"/>
            <a:ext cx="2592265" cy="3515730"/>
          </a:xfrm>
          <a:prstGeom prst="rect">
            <a:avLst/>
          </a:prstGeom>
        </p:spPr>
      </p:pic>
      <p:pic>
        <p:nvPicPr>
          <p:cNvPr id="29" name="Picture 28" descr="A cartoon of a group of children holding hands&#10;&#10;Description automatically generated">
            <a:extLst>
              <a:ext uri="{FF2B5EF4-FFF2-40B4-BE49-F238E27FC236}">
                <a16:creationId xmlns:a16="http://schemas.microsoft.com/office/drawing/2014/main" id="{54A79489-2BEE-71DB-E2D8-2E0C933E01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023963">
            <a:off x="7011375" y="1117020"/>
            <a:ext cx="1407969" cy="663645"/>
          </a:xfrm>
          <a:prstGeom prst="rect">
            <a:avLst/>
          </a:prstGeom>
        </p:spPr>
      </p:pic>
      <p:pic>
        <p:nvPicPr>
          <p:cNvPr id="30" name="Picture 29" descr="A cartoon of a group of children holding hands&#10;&#10;Description automatically generated">
            <a:extLst>
              <a:ext uri="{FF2B5EF4-FFF2-40B4-BE49-F238E27FC236}">
                <a16:creationId xmlns:a16="http://schemas.microsoft.com/office/drawing/2014/main" id="{A5FFE221-5B58-2B72-60EA-BECD8C555A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73643">
            <a:off x="6997250" y="1614172"/>
            <a:ext cx="1409562" cy="664396"/>
          </a:xfrm>
          <a:prstGeom prst="rect">
            <a:avLst/>
          </a:prstGeom>
        </p:spPr>
      </p:pic>
    </p:spTree>
    <p:extLst>
      <p:ext uri="{BB962C8B-B14F-4D97-AF65-F5344CB8AC3E}">
        <p14:creationId xmlns:p14="http://schemas.microsoft.com/office/powerpoint/2010/main" val="10128077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4E1CEC-D700-31D3-1C19-76C9C8605B15}"/>
              </a:ext>
            </a:extLst>
          </p:cNvPr>
          <p:cNvSpPr txBox="1"/>
          <p:nvPr/>
        </p:nvSpPr>
        <p:spPr>
          <a:xfrm>
            <a:off x="2468677" y="345666"/>
            <a:ext cx="8937756" cy="1200329"/>
          </a:xfrm>
          <a:prstGeom prst="rect">
            <a:avLst/>
          </a:prstGeom>
          <a:noFill/>
        </p:spPr>
        <p:txBody>
          <a:bodyPr wrap="square" rtlCol="0">
            <a:spAutoFit/>
          </a:bodyPr>
          <a:lstStyle/>
          <a:p>
            <a:r>
              <a:rPr lang="en-GB" sz="3600">
                <a:solidFill>
                  <a:srgbClr val="009DDF"/>
                </a:solidFill>
                <a:latin typeface="Rockwell" panose="02060603020205020403" pitchFamily="18" charset="0"/>
              </a:rPr>
              <a:t>Find your reading SUPERPOWER this World Book Day!</a:t>
            </a:r>
            <a:endParaRPr lang="en-GB" sz="3600" b="0" i="0">
              <a:solidFill>
                <a:srgbClr val="009DDF"/>
              </a:solidFill>
              <a:effectLst/>
              <a:latin typeface="Rockwell" panose="02060603020205020403" pitchFamily="18" charset="0"/>
            </a:endParaRPr>
          </a:p>
        </p:txBody>
      </p:sp>
      <p:pic>
        <p:nvPicPr>
          <p:cNvPr id="16" name="Picture 15" descr="A group of colorful stars&#10;&#10;Description automatically generated">
            <a:extLst>
              <a:ext uri="{FF2B5EF4-FFF2-40B4-BE49-F238E27FC236}">
                <a16:creationId xmlns:a16="http://schemas.microsoft.com/office/drawing/2014/main" id="{1F744D97-DB4F-002A-46C9-F6BA92C1FA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3364" y="4548773"/>
            <a:ext cx="2130142" cy="908501"/>
          </a:xfrm>
          <a:prstGeom prst="rect">
            <a:avLst/>
          </a:prstGeom>
        </p:spPr>
      </p:pic>
      <p:sp>
        <p:nvSpPr>
          <p:cNvPr id="14" name="TextBox 13">
            <a:extLst>
              <a:ext uri="{FF2B5EF4-FFF2-40B4-BE49-F238E27FC236}">
                <a16:creationId xmlns:a16="http://schemas.microsoft.com/office/drawing/2014/main" id="{6071EDE3-03AB-6777-2305-1E0E59C986C0}"/>
              </a:ext>
            </a:extLst>
          </p:cNvPr>
          <p:cNvSpPr txBox="1"/>
          <p:nvPr/>
        </p:nvSpPr>
        <p:spPr>
          <a:xfrm>
            <a:off x="1592702" y="4439658"/>
            <a:ext cx="2166151" cy="1200329"/>
          </a:xfrm>
          <a:prstGeom prst="rect">
            <a:avLst/>
          </a:prstGeom>
          <a:noFill/>
        </p:spPr>
        <p:txBody>
          <a:bodyPr wrap="square">
            <a:spAutoFit/>
          </a:bodyPr>
          <a:lstStyle/>
          <a:p>
            <a:pPr algn="ctr"/>
            <a:r>
              <a:rPr lang="en-GB" sz="2400">
                <a:solidFill>
                  <a:schemeClr val="bg1"/>
                </a:solidFill>
                <a:latin typeface="Rockwell" panose="02060603020205020403" pitchFamily="18" charset="0"/>
                <a:cs typeface="Segoe UI" panose="020B0502040204020203" pitchFamily="34" charset="0"/>
              </a:rPr>
              <a:t>'Can I really keep the book?'</a:t>
            </a:r>
          </a:p>
        </p:txBody>
      </p:sp>
      <p:pic>
        <p:nvPicPr>
          <p:cNvPr id="36" name="Picture 35" descr="A yellow banner with black text and eyes&#10;&#10;Description automatically generated">
            <a:extLst>
              <a:ext uri="{FF2B5EF4-FFF2-40B4-BE49-F238E27FC236}">
                <a16:creationId xmlns:a16="http://schemas.microsoft.com/office/drawing/2014/main" id="{6DDF304C-6E4C-1159-8CD2-706F0CCA09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899" y="253536"/>
            <a:ext cx="1817762" cy="2243517"/>
          </a:xfrm>
          <a:prstGeom prst="rect">
            <a:avLst/>
          </a:prstGeom>
        </p:spPr>
      </p:pic>
      <p:pic>
        <p:nvPicPr>
          <p:cNvPr id="4" name="Picture 3" descr="A pink rectangle with a cartoon face&#10;&#10;Description automatically generated">
            <a:extLst>
              <a:ext uri="{FF2B5EF4-FFF2-40B4-BE49-F238E27FC236}">
                <a16:creationId xmlns:a16="http://schemas.microsoft.com/office/drawing/2014/main" id="{438F5F7C-6DC8-3D66-CE7F-E96E298426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6577" y="7570351"/>
            <a:ext cx="7513971" cy="1242168"/>
          </a:xfrm>
          <a:prstGeom prst="rect">
            <a:avLst/>
          </a:prstGeom>
        </p:spPr>
      </p:pic>
      <p:pic>
        <p:nvPicPr>
          <p:cNvPr id="6" name="Picture 5" descr="A purple cartoon object on a pink background&#10;&#10;Description automatically generated">
            <a:extLst>
              <a:ext uri="{FF2B5EF4-FFF2-40B4-BE49-F238E27FC236}">
                <a16:creationId xmlns:a16="http://schemas.microsoft.com/office/drawing/2014/main" id="{CAE12AB5-6F63-1413-9D46-FEF70A56DD41}"/>
              </a:ext>
            </a:extLst>
          </p:cNvPr>
          <p:cNvPicPr>
            <a:picLocks noChangeAspect="1"/>
          </p:cNvPicPr>
          <p:nvPr/>
        </p:nvPicPr>
        <p:blipFill rotWithShape="1">
          <a:blip r:embed="rId6">
            <a:extLst>
              <a:ext uri="{28A0092B-C50C-407E-A947-70E740481C1C}">
                <a14:useLocalDpi xmlns:a14="http://schemas.microsoft.com/office/drawing/2010/main" val="0"/>
              </a:ext>
            </a:extLst>
          </a:blip>
          <a:srcRect l="1489" t="10540" r="6901" b="11751"/>
          <a:stretch/>
        </p:blipFill>
        <p:spPr>
          <a:xfrm>
            <a:off x="3506198" y="3581051"/>
            <a:ext cx="6862715" cy="977121"/>
          </a:xfrm>
          <a:prstGeom prst="rect">
            <a:avLst/>
          </a:prstGeom>
        </p:spPr>
      </p:pic>
      <p:pic>
        <p:nvPicPr>
          <p:cNvPr id="8" name="Picture 7" descr="A blue rectangular sign with white text&#10;&#10;Description automatically generated">
            <a:extLst>
              <a:ext uri="{FF2B5EF4-FFF2-40B4-BE49-F238E27FC236}">
                <a16:creationId xmlns:a16="http://schemas.microsoft.com/office/drawing/2014/main" id="{EBD9DA58-17AE-698D-5FB1-4F91151FCFDC}"/>
              </a:ext>
            </a:extLst>
          </p:cNvPr>
          <p:cNvPicPr>
            <a:picLocks noChangeAspect="1"/>
          </p:cNvPicPr>
          <p:nvPr/>
        </p:nvPicPr>
        <p:blipFill rotWithShape="1">
          <a:blip r:embed="rId7">
            <a:extLst>
              <a:ext uri="{28A0092B-C50C-407E-A947-70E740481C1C}">
                <a14:useLocalDpi xmlns:a14="http://schemas.microsoft.com/office/drawing/2010/main" val="0"/>
              </a:ext>
            </a:extLst>
          </a:blip>
          <a:srcRect l="1256" t="9462" r="8574" b="11166"/>
          <a:stretch/>
        </p:blipFill>
        <p:spPr>
          <a:xfrm>
            <a:off x="3506198" y="5599595"/>
            <a:ext cx="6768447" cy="985935"/>
          </a:xfrm>
          <a:prstGeom prst="rect">
            <a:avLst/>
          </a:prstGeom>
        </p:spPr>
      </p:pic>
      <p:pic>
        <p:nvPicPr>
          <p:cNvPr id="10" name="Picture 9" descr="A blue rectangle with a blue background&#10;&#10;Description automatically generated">
            <a:extLst>
              <a:ext uri="{FF2B5EF4-FFF2-40B4-BE49-F238E27FC236}">
                <a16:creationId xmlns:a16="http://schemas.microsoft.com/office/drawing/2014/main" id="{2F67A841-027B-E05F-77C5-D1E4144546C1}"/>
              </a:ext>
            </a:extLst>
          </p:cNvPr>
          <p:cNvPicPr>
            <a:picLocks noChangeAspect="1"/>
          </p:cNvPicPr>
          <p:nvPr/>
        </p:nvPicPr>
        <p:blipFill rotWithShape="1">
          <a:blip r:embed="rId8">
            <a:extLst>
              <a:ext uri="{28A0092B-C50C-407E-A947-70E740481C1C}">
                <a14:useLocalDpi xmlns:a14="http://schemas.microsoft.com/office/drawing/2010/main" val="0"/>
              </a:ext>
            </a:extLst>
          </a:blip>
          <a:srcRect l="1148" t="5893" r="7519" b="10006"/>
          <a:stretch/>
        </p:blipFill>
        <p:spPr>
          <a:xfrm>
            <a:off x="3506198" y="1503968"/>
            <a:ext cx="6862714" cy="1063905"/>
          </a:xfrm>
          <a:prstGeom prst="rect">
            <a:avLst/>
          </a:prstGeom>
        </p:spPr>
      </p:pic>
      <p:pic>
        <p:nvPicPr>
          <p:cNvPr id="12" name="Picture 11" descr="A pink sign with white text&#10;&#10;Description automatically generated">
            <a:extLst>
              <a:ext uri="{FF2B5EF4-FFF2-40B4-BE49-F238E27FC236}">
                <a16:creationId xmlns:a16="http://schemas.microsoft.com/office/drawing/2014/main" id="{2D166080-4205-214C-BDB1-F79A5C389624}"/>
              </a:ext>
            </a:extLst>
          </p:cNvPr>
          <p:cNvPicPr>
            <a:picLocks noChangeAspect="1"/>
          </p:cNvPicPr>
          <p:nvPr/>
        </p:nvPicPr>
        <p:blipFill rotWithShape="1">
          <a:blip r:embed="rId9">
            <a:extLst>
              <a:ext uri="{28A0092B-C50C-407E-A947-70E740481C1C}">
                <a14:useLocalDpi xmlns:a14="http://schemas.microsoft.com/office/drawing/2010/main" val="0"/>
              </a:ext>
            </a:extLst>
          </a:blip>
          <a:srcRect l="1249" t="7505" r="7511" b="10476"/>
          <a:stretch/>
        </p:blipFill>
        <p:spPr>
          <a:xfrm>
            <a:off x="2675777" y="2556242"/>
            <a:ext cx="6862714" cy="1037562"/>
          </a:xfrm>
          <a:prstGeom prst="rect">
            <a:avLst/>
          </a:prstGeom>
        </p:spPr>
      </p:pic>
      <p:pic>
        <p:nvPicPr>
          <p:cNvPr id="15" name="Picture 14" descr="A orange rectangular sign with white text&#10;&#10;Description automatically generated">
            <a:extLst>
              <a:ext uri="{FF2B5EF4-FFF2-40B4-BE49-F238E27FC236}">
                <a16:creationId xmlns:a16="http://schemas.microsoft.com/office/drawing/2014/main" id="{AABFC3EF-8029-45D1-18B2-EE9E9FA76518}"/>
              </a:ext>
            </a:extLst>
          </p:cNvPr>
          <p:cNvPicPr>
            <a:picLocks noChangeAspect="1"/>
          </p:cNvPicPr>
          <p:nvPr/>
        </p:nvPicPr>
        <p:blipFill rotWithShape="1">
          <a:blip r:embed="rId10">
            <a:extLst>
              <a:ext uri="{28A0092B-C50C-407E-A947-70E740481C1C}">
                <a14:useLocalDpi xmlns:a14="http://schemas.microsoft.com/office/drawing/2010/main" val="0"/>
              </a:ext>
            </a:extLst>
          </a:blip>
          <a:srcRect l="982" t="5456" r="7313" b="9933"/>
          <a:stretch/>
        </p:blipFill>
        <p:spPr>
          <a:xfrm>
            <a:off x="2675777" y="4548773"/>
            <a:ext cx="6862715" cy="1063905"/>
          </a:xfrm>
          <a:prstGeom prst="rect">
            <a:avLst/>
          </a:prstGeom>
        </p:spPr>
      </p:pic>
      <p:pic>
        <p:nvPicPr>
          <p:cNvPr id="17" name="Picture 16" descr="A group of colorful stars&#10;&#10;Description automatically generated">
            <a:extLst>
              <a:ext uri="{FF2B5EF4-FFF2-40B4-BE49-F238E27FC236}">
                <a16:creationId xmlns:a16="http://schemas.microsoft.com/office/drawing/2014/main" id="{3EEE709F-3A62-C22C-CED9-9CE190E179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590" y="3649671"/>
            <a:ext cx="2130142" cy="908501"/>
          </a:xfrm>
          <a:prstGeom prst="rect">
            <a:avLst/>
          </a:prstGeom>
        </p:spPr>
      </p:pic>
      <p:pic>
        <p:nvPicPr>
          <p:cNvPr id="18" name="Picture 17" descr="A group of colorful stars&#10;&#10;Description automatically generated">
            <a:extLst>
              <a:ext uri="{FF2B5EF4-FFF2-40B4-BE49-F238E27FC236}">
                <a16:creationId xmlns:a16="http://schemas.microsoft.com/office/drawing/2014/main" id="{2E547E80-7EFD-F8CF-4851-F84E9F2C6C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3957" y="2435696"/>
            <a:ext cx="2130142" cy="908501"/>
          </a:xfrm>
          <a:prstGeom prst="rect">
            <a:avLst/>
          </a:prstGeom>
        </p:spPr>
      </p:pic>
      <p:pic>
        <p:nvPicPr>
          <p:cNvPr id="19" name="Picture 18" descr="A group of colorful stars&#10;&#10;Description automatically generated">
            <a:extLst>
              <a:ext uri="{FF2B5EF4-FFF2-40B4-BE49-F238E27FC236}">
                <a16:creationId xmlns:a16="http://schemas.microsoft.com/office/drawing/2014/main" id="{99AAB6B3-45C3-EB3E-0058-271D6C22C8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590" y="5753347"/>
            <a:ext cx="2130142" cy="908501"/>
          </a:xfrm>
          <a:prstGeom prst="rect">
            <a:avLst/>
          </a:prstGeom>
        </p:spPr>
      </p:pic>
      <p:pic>
        <p:nvPicPr>
          <p:cNvPr id="7" name="Picture 6">
            <a:extLst>
              <a:ext uri="{FF2B5EF4-FFF2-40B4-BE49-F238E27FC236}">
                <a16:creationId xmlns:a16="http://schemas.microsoft.com/office/drawing/2014/main" id="{ED58565A-DCD5-A0B7-EA81-BCDAA1498CE9}"/>
              </a:ext>
            </a:extLst>
          </p:cNvPr>
          <p:cNvPicPr>
            <a:picLocks noChangeAspect="1"/>
          </p:cNvPicPr>
          <p:nvPr/>
        </p:nvPicPr>
        <p:blipFill>
          <a:blip r:embed="rId11"/>
          <a:stretch>
            <a:fillRect/>
          </a:stretch>
        </p:blipFill>
        <p:spPr>
          <a:xfrm>
            <a:off x="10320366" y="5486938"/>
            <a:ext cx="1871634" cy="1298561"/>
          </a:xfrm>
          <a:prstGeom prst="rect">
            <a:avLst/>
          </a:prstGeom>
        </p:spPr>
      </p:pic>
    </p:spTree>
    <p:extLst>
      <p:ext uri="{BB962C8B-B14F-4D97-AF65-F5344CB8AC3E}">
        <p14:creationId xmlns:p14="http://schemas.microsoft.com/office/powerpoint/2010/main" val="10486650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4E1CEC-D700-31D3-1C19-76C9C8605B15}"/>
              </a:ext>
            </a:extLst>
          </p:cNvPr>
          <p:cNvSpPr txBox="1"/>
          <p:nvPr/>
        </p:nvSpPr>
        <p:spPr>
          <a:xfrm>
            <a:off x="2468677" y="345666"/>
            <a:ext cx="8937756" cy="1200329"/>
          </a:xfrm>
          <a:prstGeom prst="rect">
            <a:avLst/>
          </a:prstGeom>
          <a:noFill/>
        </p:spPr>
        <p:txBody>
          <a:bodyPr wrap="square" rtlCol="0">
            <a:spAutoFit/>
          </a:bodyPr>
          <a:lstStyle/>
          <a:p>
            <a:r>
              <a:rPr lang="en-GB" sz="3600">
                <a:solidFill>
                  <a:srgbClr val="009DDF"/>
                </a:solidFill>
                <a:latin typeface="Rockwell" panose="02060603020205020403" pitchFamily="18" charset="0"/>
              </a:rPr>
              <a:t>Find your reading SUPERPOWER this World Book Day!</a:t>
            </a:r>
            <a:endParaRPr lang="en-GB" sz="3600" b="0" i="0">
              <a:solidFill>
                <a:srgbClr val="009DDF"/>
              </a:solidFill>
              <a:effectLst/>
              <a:latin typeface="Rockwell" panose="02060603020205020403" pitchFamily="18" charset="0"/>
            </a:endParaRPr>
          </a:p>
        </p:txBody>
      </p:sp>
      <p:pic>
        <p:nvPicPr>
          <p:cNvPr id="16" name="Picture 15" descr="A group of colorful stars&#10;&#10;Description automatically generated">
            <a:extLst>
              <a:ext uri="{FF2B5EF4-FFF2-40B4-BE49-F238E27FC236}">
                <a16:creationId xmlns:a16="http://schemas.microsoft.com/office/drawing/2014/main" id="{1F744D97-DB4F-002A-46C9-F6BA92C1FA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4677" y="4559671"/>
            <a:ext cx="2130142" cy="908501"/>
          </a:xfrm>
          <a:prstGeom prst="rect">
            <a:avLst/>
          </a:prstGeom>
        </p:spPr>
      </p:pic>
      <p:sp>
        <p:nvSpPr>
          <p:cNvPr id="14" name="TextBox 13">
            <a:extLst>
              <a:ext uri="{FF2B5EF4-FFF2-40B4-BE49-F238E27FC236}">
                <a16:creationId xmlns:a16="http://schemas.microsoft.com/office/drawing/2014/main" id="{6071EDE3-03AB-6777-2305-1E0E59C986C0}"/>
              </a:ext>
            </a:extLst>
          </p:cNvPr>
          <p:cNvSpPr txBox="1"/>
          <p:nvPr/>
        </p:nvSpPr>
        <p:spPr>
          <a:xfrm>
            <a:off x="1592702" y="4439658"/>
            <a:ext cx="2166151" cy="1200329"/>
          </a:xfrm>
          <a:prstGeom prst="rect">
            <a:avLst/>
          </a:prstGeom>
          <a:noFill/>
        </p:spPr>
        <p:txBody>
          <a:bodyPr wrap="square">
            <a:spAutoFit/>
          </a:bodyPr>
          <a:lstStyle/>
          <a:p>
            <a:pPr algn="ctr"/>
            <a:r>
              <a:rPr lang="en-GB" sz="2400">
                <a:solidFill>
                  <a:schemeClr val="bg1"/>
                </a:solidFill>
                <a:latin typeface="Rockwell" panose="02060603020205020403" pitchFamily="18" charset="0"/>
                <a:cs typeface="Segoe UI" panose="020B0502040204020203" pitchFamily="34" charset="0"/>
              </a:rPr>
              <a:t>'Can I really keep the book?'</a:t>
            </a:r>
          </a:p>
        </p:txBody>
      </p:sp>
      <p:pic>
        <p:nvPicPr>
          <p:cNvPr id="36" name="Picture 35" descr="A yellow banner with black text and eyes&#10;&#10;Description automatically generated">
            <a:extLst>
              <a:ext uri="{FF2B5EF4-FFF2-40B4-BE49-F238E27FC236}">
                <a16:creationId xmlns:a16="http://schemas.microsoft.com/office/drawing/2014/main" id="{6DDF304C-6E4C-1159-8CD2-706F0CCA09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899" y="253536"/>
            <a:ext cx="1817762" cy="2243517"/>
          </a:xfrm>
          <a:prstGeom prst="rect">
            <a:avLst/>
          </a:prstGeom>
        </p:spPr>
      </p:pic>
      <p:pic>
        <p:nvPicPr>
          <p:cNvPr id="4" name="Picture 3" descr="A pink rectangle with a cartoon face&#10;&#10;Description automatically generated">
            <a:extLst>
              <a:ext uri="{FF2B5EF4-FFF2-40B4-BE49-F238E27FC236}">
                <a16:creationId xmlns:a16="http://schemas.microsoft.com/office/drawing/2014/main" id="{438F5F7C-6DC8-3D66-CE7F-E96E298426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0639" y="2478500"/>
            <a:ext cx="7513971" cy="1242168"/>
          </a:xfrm>
          <a:prstGeom prst="rect">
            <a:avLst/>
          </a:prstGeom>
        </p:spPr>
      </p:pic>
      <p:pic>
        <p:nvPicPr>
          <p:cNvPr id="17" name="Picture 16" descr="A group of colorful stars&#10;&#10;Description automatically generated">
            <a:extLst>
              <a:ext uri="{FF2B5EF4-FFF2-40B4-BE49-F238E27FC236}">
                <a16:creationId xmlns:a16="http://schemas.microsoft.com/office/drawing/2014/main" id="{3EEE709F-3A62-C22C-CED9-9CE190E179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631" y="3216698"/>
            <a:ext cx="2130142" cy="908501"/>
          </a:xfrm>
          <a:prstGeom prst="rect">
            <a:avLst/>
          </a:prstGeom>
        </p:spPr>
      </p:pic>
      <p:pic>
        <p:nvPicPr>
          <p:cNvPr id="18" name="Picture 17" descr="A group of colorful stars&#10;&#10;Description automatically generated">
            <a:extLst>
              <a:ext uri="{FF2B5EF4-FFF2-40B4-BE49-F238E27FC236}">
                <a16:creationId xmlns:a16="http://schemas.microsoft.com/office/drawing/2014/main" id="{2E547E80-7EFD-F8CF-4851-F84E9F2C6C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0210" y="2133699"/>
            <a:ext cx="2130142" cy="908501"/>
          </a:xfrm>
          <a:prstGeom prst="rect">
            <a:avLst/>
          </a:prstGeom>
        </p:spPr>
      </p:pic>
      <p:pic>
        <p:nvPicPr>
          <p:cNvPr id="7" name="Picture 6">
            <a:extLst>
              <a:ext uri="{FF2B5EF4-FFF2-40B4-BE49-F238E27FC236}">
                <a16:creationId xmlns:a16="http://schemas.microsoft.com/office/drawing/2014/main" id="{ED58565A-DCD5-A0B7-EA81-BCDAA1498CE9}"/>
              </a:ext>
            </a:extLst>
          </p:cNvPr>
          <p:cNvPicPr>
            <a:picLocks noChangeAspect="1"/>
          </p:cNvPicPr>
          <p:nvPr/>
        </p:nvPicPr>
        <p:blipFill>
          <a:blip r:embed="rId6"/>
          <a:stretch>
            <a:fillRect/>
          </a:stretch>
        </p:blipFill>
        <p:spPr>
          <a:xfrm>
            <a:off x="5321807" y="4156170"/>
            <a:ext cx="1871634" cy="1298561"/>
          </a:xfrm>
          <a:prstGeom prst="rect">
            <a:avLst/>
          </a:prstGeom>
        </p:spPr>
      </p:pic>
    </p:spTree>
    <p:extLst>
      <p:ext uri="{BB962C8B-B14F-4D97-AF65-F5344CB8AC3E}">
        <p14:creationId xmlns:p14="http://schemas.microsoft.com/office/powerpoint/2010/main" val="2549503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9DDF"/>
        </a:solidFill>
        <a:effectLst/>
      </p:bgPr>
    </p:bg>
    <p:spTree>
      <p:nvGrpSpPr>
        <p:cNvPr id="1" name=""/>
        <p:cNvGrpSpPr/>
        <p:nvPr/>
      </p:nvGrpSpPr>
      <p:grpSpPr>
        <a:xfrm>
          <a:off x="0" y="0"/>
          <a:ext cx="0" cy="0"/>
          <a:chOff x="0" y="0"/>
          <a:chExt cx="0" cy="0"/>
        </a:xfrm>
      </p:grpSpPr>
      <p:pic>
        <p:nvPicPr>
          <p:cNvPr id="16" name="Picture 15" descr="A yellow and black gradient&#10;&#10;Description automatically generated">
            <a:extLst>
              <a:ext uri="{FF2B5EF4-FFF2-40B4-BE49-F238E27FC236}">
                <a16:creationId xmlns:a16="http://schemas.microsoft.com/office/drawing/2014/main" id="{BBFB16CC-490F-7894-01CE-658FA24AD77F}"/>
              </a:ext>
            </a:extLst>
          </p:cNvPr>
          <p:cNvPicPr>
            <a:picLocks noChangeAspect="1"/>
          </p:cNvPicPr>
          <p:nvPr/>
        </p:nvPicPr>
        <p:blipFill rotWithShape="1">
          <a:blip r:embed="rId3">
            <a:extLst>
              <a:ext uri="{28A0092B-C50C-407E-A947-70E740481C1C}">
                <a14:useLocalDpi xmlns:a14="http://schemas.microsoft.com/office/drawing/2010/main" val="0"/>
              </a:ext>
            </a:extLst>
          </a:blip>
          <a:srcRect b="43750"/>
          <a:stretch/>
        </p:blipFill>
        <p:spPr>
          <a:xfrm>
            <a:off x="1" y="1"/>
            <a:ext cx="12191999" cy="6858000"/>
          </a:xfrm>
          <a:prstGeom prst="rect">
            <a:avLst/>
          </a:prstGeom>
        </p:spPr>
      </p:pic>
      <p:sp>
        <p:nvSpPr>
          <p:cNvPr id="6" name="Rectangle: Rounded Corners 5">
            <a:extLst>
              <a:ext uri="{FF2B5EF4-FFF2-40B4-BE49-F238E27FC236}">
                <a16:creationId xmlns:a16="http://schemas.microsoft.com/office/drawing/2014/main" id="{52FE9367-42F3-A79C-D5AE-EA008BFE2A2E}"/>
              </a:ext>
            </a:extLst>
          </p:cNvPr>
          <p:cNvSpPr/>
          <p:nvPr/>
        </p:nvSpPr>
        <p:spPr>
          <a:xfrm>
            <a:off x="1979629" y="2840582"/>
            <a:ext cx="8345206" cy="1402672"/>
          </a:xfrm>
          <a:prstGeom prst="roundRect">
            <a:avLst/>
          </a:prstGeom>
          <a:solidFill>
            <a:schemeClr val="bg1"/>
          </a:solidFill>
          <a:ln w="38100">
            <a:solidFill>
              <a:srgbClr val="EC00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yellow banner with black text and eyes&#10;&#10;Description automatically generated">
            <a:extLst>
              <a:ext uri="{FF2B5EF4-FFF2-40B4-BE49-F238E27FC236}">
                <a16:creationId xmlns:a16="http://schemas.microsoft.com/office/drawing/2014/main" id="{6F0AAF89-7A51-3248-0306-8F18C7B52D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089" y="346464"/>
            <a:ext cx="1817762" cy="2243517"/>
          </a:xfrm>
          <a:prstGeom prst="rect">
            <a:avLst/>
          </a:prstGeom>
        </p:spPr>
      </p:pic>
      <p:sp>
        <p:nvSpPr>
          <p:cNvPr id="5" name="Title 4">
            <a:extLst>
              <a:ext uri="{FF2B5EF4-FFF2-40B4-BE49-F238E27FC236}">
                <a16:creationId xmlns:a16="http://schemas.microsoft.com/office/drawing/2014/main" id="{BF1F8406-7E0B-4A52-7977-083EE84BB9E2}"/>
              </a:ext>
            </a:extLst>
          </p:cNvPr>
          <p:cNvSpPr>
            <a:spLocks noGrp="1"/>
          </p:cNvSpPr>
          <p:nvPr>
            <p:ph type="title"/>
          </p:nvPr>
        </p:nvSpPr>
        <p:spPr>
          <a:xfrm>
            <a:off x="1867165" y="2858063"/>
            <a:ext cx="8504073" cy="1325563"/>
          </a:xfrm>
        </p:spPr>
        <p:txBody>
          <a:bodyPr>
            <a:noAutofit/>
          </a:bodyPr>
          <a:lstStyle/>
          <a:p>
            <a:pPr algn="ctr"/>
            <a:r>
              <a:rPr lang="en-GB" sz="5000" dirty="0">
                <a:solidFill>
                  <a:srgbClr val="EC008C"/>
                </a:solidFill>
                <a:latin typeface="Rockwell"/>
              </a:rPr>
              <a:t>Top tips for enjoying reading!</a:t>
            </a:r>
          </a:p>
        </p:txBody>
      </p:sp>
      <p:pic>
        <p:nvPicPr>
          <p:cNvPr id="11" name="Picture 10" descr="A yellow circle with stars on it">
            <a:extLst>
              <a:ext uri="{FF2B5EF4-FFF2-40B4-BE49-F238E27FC236}">
                <a16:creationId xmlns:a16="http://schemas.microsoft.com/office/drawing/2014/main" id="{2B7D6157-6203-6070-7E6D-A965C12032F3}"/>
              </a:ext>
            </a:extLst>
          </p:cNvPr>
          <p:cNvPicPr>
            <a:picLocks noChangeAspect="1"/>
          </p:cNvPicPr>
          <p:nvPr/>
        </p:nvPicPr>
        <p:blipFill rotWithShape="1">
          <a:blip r:embed="rId5">
            <a:extLst>
              <a:ext uri="{28A0092B-C50C-407E-A947-70E740481C1C}">
                <a14:useLocalDpi xmlns:a14="http://schemas.microsoft.com/office/drawing/2010/main" val="0"/>
              </a:ext>
            </a:extLst>
          </a:blip>
          <a:srcRect l="44753" b="37350"/>
          <a:stretch/>
        </p:blipFill>
        <p:spPr>
          <a:xfrm>
            <a:off x="0" y="3604491"/>
            <a:ext cx="2115458" cy="3253509"/>
          </a:xfrm>
          <a:prstGeom prst="rect">
            <a:avLst/>
          </a:prstGeom>
        </p:spPr>
      </p:pic>
      <p:pic>
        <p:nvPicPr>
          <p:cNvPr id="12" name="Picture 11" descr="A yellow circle with stars on it">
            <a:extLst>
              <a:ext uri="{FF2B5EF4-FFF2-40B4-BE49-F238E27FC236}">
                <a16:creationId xmlns:a16="http://schemas.microsoft.com/office/drawing/2014/main" id="{F95CC347-30A1-39FD-8AFE-6F91A81176BC}"/>
              </a:ext>
            </a:extLst>
          </p:cNvPr>
          <p:cNvPicPr>
            <a:picLocks noChangeAspect="1"/>
          </p:cNvPicPr>
          <p:nvPr/>
        </p:nvPicPr>
        <p:blipFill rotWithShape="1">
          <a:blip r:embed="rId5">
            <a:extLst>
              <a:ext uri="{28A0092B-C50C-407E-A947-70E740481C1C}">
                <a14:useLocalDpi xmlns:a14="http://schemas.microsoft.com/office/drawing/2010/main" val="0"/>
              </a:ext>
            </a:extLst>
          </a:blip>
          <a:srcRect l="44753" b="37350"/>
          <a:stretch/>
        </p:blipFill>
        <p:spPr>
          <a:xfrm rot="10800000">
            <a:off x="10076542" y="-1"/>
            <a:ext cx="2115458" cy="3253509"/>
          </a:xfrm>
          <a:prstGeom prst="rect">
            <a:avLst/>
          </a:prstGeom>
        </p:spPr>
      </p:pic>
      <p:pic>
        <p:nvPicPr>
          <p:cNvPr id="22" name="Picture 21" descr="A stack of books with black background&#10;&#10;Description automatically generated">
            <a:extLst>
              <a:ext uri="{FF2B5EF4-FFF2-40B4-BE49-F238E27FC236}">
                <a16:creationId xmlns:a16="http://schemas.microsoft.com/office/drawing/2014/main" id="{65C6E983-CFDD-A51B-BCE3-0576D72BE4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1160" y="3792100"/>
            <a:ext cx="2452719" cy="3065900"/>
          </a:xfrm>
          <a:prstGeom prst="rect">
            <a:avLst/>
          </a:prstGeom>
        </p:spPr>
      </p:pic>
    </p:spTree>
    <p:extLst>
      <p:ext uri="{BB962C8B-B14F-4D97-AF65-F5344CB8AC3E}">
        <p14:creationId xmlns:p14="http://schemas.microsoft.com/office/powerpoint/2010/main" val="1350379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yellow banner with black text and eyes&#10;&#10;Description automatically generated">
            <a:extLst>
              <a:ext uri="{FF2B5EF4-FFF2-40B4-BE49-F238E27FC236}">
                <a16:creationId xmlns:a16="http://schemas.microsoft.com/office/drawing/2014/main" id="{CD3E2504-D3EE-8098-C817-0A671BC671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899" y="253536"/>
            <a:ext cx="1817762" cy="2243517"/>
          </a:xfrm>
          <a:prstGeom prst="rect">
            <a:avLst/>
          </a:prstGeom>
        </p:spPr>
      </p:pic>
      <p:grpSp>
        <p:nvGrpSpPr>
          <p:cNvPr id="33" name="Group 32">
            <a:extLst>
              <a:ext uri="{FF2B5EF4-FFF2-40B4-BE49-F238E27FC236}">
                <a16:creationId xmlns:a16="http://schemas.microsoft.com/office/drawing/2014/main" id="{5E4C9BF1-51B7-F8F2-BD9B-E2EF5213559D}"/>
              </a:ext>
            </a:extLst>
          </p:cNvPr>
          <p:cNvGrpSpPr/>
          <p:nvPr/>
        </p:nvGrpSpPr>
        <p:grpSpPr>
          <a:xfrm>
            <a:off x="2647807" y="215546"/>
            <a:ext cx="2008968" cy="2445150"/>
            <a:chOff x="2340900" y="357230"/>
            <a:chExt cx="2801824" cy="2775331"/>
          </a:xfrm>
        </p:grpSpPr>
        <p:pic>
          <p:nvPicPr>
            <p:cNvPr id="6" name="Picture 5" descr="A blue speech bubble with black background&#10;&#10;Description automatically generated">
              <a:extLst>
                <a:ext uri="{FF2B5EF4-FFF2-40B4-BE49-F238E27FC236}">
                  <a16:creationId xmlns:a16="http://schemas.microsoft.com/office/drawing/2014/main" id="{D04C1182-20A7-87DC-7DE0-5933FA1F6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0900" y="357230"/>
              <a:ext cx="2801824" cy="2775331"/>
            </a:xfrm>
            <a:prstGeom prst="rect">
              <a:avLst/>
            </a:prstGeom>
          </p:spPr>
        </p:pic>
        <p:sp>
          <p:nvSpPr>
            <p:cNvPr id="26" name="TextBox 25">
              <a:extLst>
                <a:ext uri="{FF2B5EF4-FFF2-40B4-BE49-F238E27FC236}">
                  <a16:creationId xmlns:a16="http://schemas.microsoft.com/office/drawing/2014/main" id="{CDA37CCF-D7B3-B492-1F2C-41E067BC7892}"/>
                </a:ext>
              </a:extLst>
            </p:cNvPr>
            <p:cNvSpPr txBox="1"/>
            <p:nvPr/>
          </p:nvSpPr>
          <p:spPr>
            <a:xfrm>
              <a:off x="2859869" y="739403"/>
              <a:ext cx="1708006" cy="1502150"/>
            </a:xfrm>
            <a:prstGeom prst="rect">
              <a:avLst/>
            </a:prstGeom>
            <a:noFill/>
            <a:ln>
              <a:noFill/>
            </a:ln>
          </p:spPr>
          <p:txBody>
            <a:bodyPr wrap="square" rtlCol="0">
              <a:spAutoFit/>
            </a:bodyPr>
            <a:lstStyle/>
            <a:p>
              <a:pPr algn="ctr"/>
              <a:r>
                <a:rPr lang="en-GB" sz="2000" dirty="0">
                  <a:solidFill>
                    <a:schemeClr val="bg1"/>
                  </a:solidFill>
                  <a:latin typeface="Rockwell" panose="02060603020205020403" pitchFamily="18" charset="0"/>
                </a:rPr>
                <a:t>I don’t have enough time</a:t>
              </a:r>
            </a:p>
          </p:txBody>
        </p:sp>
      </p:grpSp>
      <p:grpSp>
        <p:nvGrpSpPr>
          <p:cNvPr id="32" name="Group 31">
            <a:extLst>
              <a:ext uri="{FF2B5EF4-FFF2-40B4-BE49-F238E27FC236}">
                <a16:creationId xmlns:a16="http://schemas.microsoft.com/office/drawing/2014/main" id="{C83630EC-6D13-2AFA-2D50-34B815E3970C}"/>
              </a:ext>
            </a:extLst>
          </p:cNvPr>
          <p:cNvGrpSpPr/>
          <p:nvPr/>
        </p:nvGrpSpPr>
        <p:grpSpPr>
          <a:xfrm>
            <a:off x="5789636" y="215546"/>
            <a:ext cx="2132915" cy="2765398"/>
            <a:chOff x="5839768" y="404844"/>
            <a:chExt cx="2791796" cy="2765398"/>
          </a:xfrm>
        </p:grpSpPr>
        <p:pic>
          <p:nvPicPr>
            <p:cNvPr id="8" name="Picture 7" descr="A blue speech bubble on a black background&#10;&#10;Description automatically generated">
              <a:extLst>
                <a:ext uri="{FF2B5EF4-FFF2-40B4-BE49-F238E27FC236}">
                  <a16:creationId xmlns:a16="http://schemas.microsoft.com/office/drawing/2014/main" id="{17A6D04A-8050-7472-63DC-10219AE124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9768" y="404844"/>
              <a:ext cx="2791796" cy="2765398"/>
            </a:xfrm>
            <a:prstGeom prst="rect">
              <a:avLst/>
            </a:prstGeom>
          </p:spPr>
        </p:pic>
        <p:sp>
          <p:nvSpPr>
            <p:cNvPr id="27" name="TextBox 26">
              <a:extLst>
                <a:ext uri="{FF2B5EF4-FFF2-40B4-BE49-F238E27FC236}">
                  <a16:creationId xmlns:a16="http://schemas.microsoft.com/office/drawing/2014/main" id="{2CFEB3CE-08F1-9C1B-0F2D-3D1EB734B39B}"/>
                </a:ext>
              </a:extLst>
            </p:cNvPr>
            <p:cNvSpPr txBox="1"/>
            <p:nvPr/>
          </p:nvSpPr>
          <p:spPr>
            <a:xfrm>
              <a:off x="6151585" y="920369"/>
              <a:ext cx="2168164" cy="1323439"/>
            </a:xfrm>
            <a:prstGeom prst="rect">
              <a:avLst/>
            </a:prstGeom>
            <a:noFill/>
            <a:ln>
              <a:noFill/>
            </a:ln>
          </p:spPr>
          <p:txBody>
            <a:bodyPr wrap="square" rtlCol="0">
              <a:spAutoFit/>
            </a:bodyPr>
            <a:lstStyle/>
            <a:p>
              <a:pPr algn="ctr"/>
              <a:r>
                <a:rPr lang="en-GB" sz="2000" dirty="0">
                  <a:solidFill>
                    <a:schemeClr val="bg1"/>
                  </a:solidFill>
                  <a:latin typeface="Rockwell" panose="02060603020205020403" pitchFamily="18" charset="0"/>
                </a:rPr>
                <a:t>I have a lot of homework to do</a:t>
              </a:r>
            </a:p>
          </p:txBody>
        </p:sp>
      </p:grpSp>
      <p:grpSp>
        <p:nvGrpSpPr>
          <p:cNvPr id="37" name="Group 36">
            <a:extLst>
              <a:ext uri="{FF2B5EF4-FFF2-40B4-BE49-F238E27FC236}">
                <a16:creationId xmlns:a16="http://schemas.microsoft.com/office/drawing/2014/main" id="{87707749-4B03-05AF-C6D1-536E42485582}"/>
              </a:ext>
            </a:extLst>
          </p:cNvPr>
          <p:cNvGrpSpPr/>
          <p:nvPr/>
        </p:nvGrpSpPr>
        <p:grpSpPr>
          <a:xfrm>
            <a:off x="4323821" y="3429000"/>
            <a:ext cx="2931630" cy="2881269"/>
            <a:chOff x="9234513" y="1132224"/>
            <a:chExt cx="3304038" cy="3272796"/>
          </a:xfrm>
        </p:grpSpPr>
        <p:pic>
          <p:nvPicPr>
            <p:cNvPr id="19" name="Picture 18" descr="A pink speech bubble with black background&#10;&#10;Description automatically generated">
              <a:extLst>
                <a:ext uri="{FF2B5EF4-FFF2-40B4-BE49-F238E27FC236}">
                  <a16:creationId xmlns:a16="http://schemas.microsoft.com/office/drawing/2014/main" id="{02FD8F1B-15B4-8252-D56B-C86872FF31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4513" y="1132224"/>
              <a:ext cx="3304038" cy="3272796"/>
            </a:xfrm>
            <a:prstGeom prst="rect">
              <a:avLst/>
            </a:prstGeom>
          </p:spPr>
        </p:pic>
        <p:sp>
          <p:nvSpPr>
            <p:cNvPr id="28" name="TextBox 27">
              <a:extLst>
                <a:ext uri="{FF2B5EF4-FFF2-40B4-BE49-F238E27FC236}">
                  <a16:creationId xmlns:a16="http://schemas.microsoft.com/office/drawing/2014/main" id="{2623DF37-A34F-4AE3-0D83-614DDADF56DF}"/>
                </a:ext>
              </a:extLst>
            </p:cNvPr>
            <p:cNvSpPr txBox="1"/>
            <p:nvPr/>
          </p:nvSpPr>
          <p:spPr>
            <a:xfrm>
              <a:off x="9802450" y="1467624"/>
              <a:ext cx="2168164" cy="1852877"/>
            </a:xfrm>
            <a:prstGeom prst="rect">
              <a:avLst/>
            </a:prstGeom>
            <a:noFill/>
            <a:ln>
              <a:noFill/>
            </a:ln>
          </p:spPr>
          <p:txBody>
            <a:bodyPr wrap="square" rtlCol="0">
              <a:spAutoFit/>
            </a:bodyPr>
            <a:lstStyle/>
            <a:p>
              <a:pPr algn="ctr"/>
              <a:r>
                <a:rPr lang="en-GB" sz="2000" dirty="0">
                  <a:solidFill>
                    <a:schemeClr val="bg1"/>
                  </a:solidFill>
                  <a:latin typeface="Rockwell" panose="02060603020205020403" pitchFamily="18" charset="0"/>
                </a:rPr>
                <a:t>I get distracted by other things – like games and screens</a:t>
              </a:r>
            </a:p>
          </p:txBody>
        </p:sp>
      </p:grpSp>
      <p:grpSp>
        <p:nvGrpSpPr>
          <p:cNvPr id="34" name="Group 33">
            <a:extLst>
              <a:ext uri="{FF2B5EF4-FFF2-40B4-BE49-F238E27FC236}">
                <a16:creationId xmlns:a16="http://schemas.microsoft.com/office/drawing/2014/main" id="{73056396-8B6B-30C1-2F19-52B461423685}"/>
              </a:ext>
            </a:extLst>
          </p:cNvPr>
          <p:cNvGrpSpPr/>
          <p:nvPr/>
        </p:nvGrpSpPr>
        <p:grpSpPr>
          <a:xfrm>
            <a:off x="168569" y="3162940"/>
            <a:ext cx="2444486" cy="2457270"/>
            <a:chOff x="709299" y="3288119"/>
            <a:chExt cx="3063739" cy="3034770"/>
          </a:xfrm>
        </p:grpSpPr>
        <p:pic>
          <p:nvPicPr>
            <p:cNvPr id="23" name="Picture 22" descr="A pink speech bubble on a black background&#10;&#10;Description automatically generated">
              <a:extLst>
                <a:ext uri="{FF2B5EF4-FFF2-40B4-BE49-F238E27FC236}">
                  <a16:creationId xmlns:a16="http://schemas.microsoft.com/office/drawing/2014/main" id="{53C2B57E-C04A-4385-D8B7-E7F96C4178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299" y="3288119"/>
              <a:ext cx="3063739" cy="3034770"/>
            </a:xfrm>
            <a:prstGeom prst="rect">
              <a:avLst/>
            </a:prstGeom>
          </p:spPr>
        </p:pic>
        <p:sp>
          <p:nvSpPr>
            <p:cNvPr id="29" name="TextBox 28">
              <a:extLst>
                <a:ext uri="{FF2B5EF4-FFF2-40B4-BE49-F238E27FC236}">
                  <a16:creationId xmlns:a16="http://schemas.microsoft.com/office/drawing/2014/main" id="{19CAC19F-F6FF-6BFF-3F3D-618A4EBC7431}"/>
                </a:ext>
              </a:extLst>
            </p:cNvPr>
            <p:cNvSpPr txBox="1"/>
            <p:nvPr/>
          </p:nvSpPr>
          <p:spPr>
            <a:xfrm>
              <a:off x="1173926" y="3776456"/>
              <a:ext cx="2168165" cy="1634470"/>
            </a:xfrm>
            <a:prstGeom prst="rect">
              <a:avLst/>
            </a:prstGeom>
            <a:noFill/>
            <a:ln>
              <a:noFill/>
            </a:ln>
          </p:spPr>
          <p:txBody>
            <a:bodyPr wrap="square" rtlCol="0">
              <a:spAutoFit/>
            </a:bodyPr>
            <a:lstStyle/>
            <a:p>
              <a:pPr algn="ctr"/>
              <a:r>
                <a:rPr lang="en-GB" sz="2000" dirty="0">
                  <a:solidFill>
                    <a:schemeClr val="bg1"/>
                  </a:solidFill>
                  <a:latin typeface="Rockwell" panose="02060603020205020403" pitchFamily="18" charset="0"/>
                </a:rPr>
                <a:t>I haven’t found things to read that I like</a:t>
              </a:r>
            </a:p>
          </p:txBody>
        </p:sp>
      </p:grpSp>
      <p:grpSp>
        <p:nvGrpSpPr>
          <p:cNvPr id="35" name="Group 34">
            <a:extLst>
              <a:ext uri="{FF2B5EF4-FFF2-40B4-BE49-F238E27FC236}">
                <a16:creationId xmlns:a16="http://schemas.microsoft.com/office/drawing/2014/main" id="{D47BA7BE-767C-EC01-35A0-AAEA818F2D97}"/>
              </a:ext>
            </a:extLst>
          </p:cNvPr>
          <p:cNvGrpSpPr/>
          <p:nvPr/>
        </p:nvGrpSpPr>
        <p:grpSpPr>
          <a:xfrm>
            <a:off x="8937641" y="226501"/>
            <a:ext cx="1923672" cy="2377819"/>
            <a:chOff x="6037208" y="4060327"/>
            <a:chExt cx="2400518" cy="2377819"/>
          </a:xfrm>
        </p:grpSpPr>
        <p:pic>
          <p:nvPicPr>
            <p:cNvPr id="12" name="Picture 11" descr="A yellow speech bubble on a black background&#10;&#10;Description automatically generated">
              <a:extLst>
                <a:ext uri="{FF2B5EF4-FFF2-40B4-BE49-F238E27FC236}">
                  <a16:creationId xmlns:a16="http://schemas.microsoft.com/office/drawing/2014/main" id="{90BB70E7-2921-B028-D0B6-D6FC4E17B1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37208" y="4060327"/>
              <a:ext cx="2400518" cy="2377819"/>
            </a:xfrm>
            <a:prstGeom prst="rect">
              <a:avLst/>
            </a:prstGeom>
          </p:spPr>
        </p:pic>
        <p:sp>
          <p:nvSpPr>
            <p:cNvPr id="30" name="TextBox 29">
              <a:extLst>
                <a:ext uri="{FF2B5EF4-FFF2-40B4-BE49-F238E27FC236}">
                  <a16:creationId xmlns:a16="http://schemas.microsoft.com/office/drawing/2014/main" id="{2E205FEB-E662-FDCD-A699-5CFB2BB944A3}"/>
                </a:ext>
              </a:extLst>
            </p:cNvPr>
            <p:cNvSpPr txBox="1"/>
            <p:nvPr/>
          </p:nvSpPr>
          <p:spPr>
            <a:xfrm>
              <a:off x="6402607" y="4474424"/>
              <a:ext cx="1669720" cy="1015663"/>
            </a:xfrm>
            <a:prstGeom prst="rect">
              <a:avLst/>
            </a:prstGeom>
            <a:noFill/>
            <a:ln>
              <a:noFill/>
            </a:ln>
          </p:spPr>
          <p:txBody>
            <a:bodyPr wrap="square" rtlCol="0">
              <a:spAutoFit/>
            </a:bodyPr>
            <a:lstStyle/>
            <a:p>
              <a:pPr algn="ctr"/>
              <a:r>
                <a:rPr lang="en-GB" sz="2000" dirty="0">
                  <a:latin typeface="Rockwell" panose="02060603020205020403" pitchFamily="18" charset="0"/>
                </a:rPr>
                <a:t>I’m too tired for reading</a:t>
              </a:r>
            </a:p>
          </p:txBody>
        </p:sp>
      </p:grpSp>
      <p:grpSp>
        <p:nvGrpSpPr>
          <p:cNvPr id="36" name="Group 35">
            <a:extLst>
              <a:ext uri="{FF2B5EF4-FFF2-40B4-BE49-F238E27FC236}">
                <a16:creationId xmlns:a16="http://schemas.microsoft.com/office/drawing/2014/main" id="{03E5E8E0-9B0D-0F19-59F6-62AF2D58F561}"/>
              </a:ext>
            </a:extLst>
          </p:cNvPr>
          <p:cNvGrpSpPr/>
          <p:nvPr/>
        </p:nvGrpSpPr>
        <p:grpSpPr>
          <a:xfrm>
            <a:off x="8578254" y="3698689"/>
            <a:ext cx="2261573" cy="2240188"/>
            <a:chOff x="10134673" y="4610740"/>
            <a:chExt cx="2261573" cy="2240188"/>
          </a:xfrm>
        </p:grpSpPr>
        <p:pic>
          <p:nvPicPr>
            <p:cNvPr id="15" name="Picture 14" descr="A yellow speech bubble with black background&#10;&#10;Description automatically generated">
              <a:extLst>
                <a:ext uri="{FF2B5EF4-FFF2-40B4-BE49-F238E27FC236}">
                  <a16:creationId xmlns:a16="http://schemas.microsoft.com/office/drawing/2014/main" id="{AFEE0A23-D8CF-8C56-DE71-6F32791F44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34673" y="4610740"/>
              <a:ext cx="2261573" cy="2240188"/>
            </a:xfrm>
            <a:prstGeom prst="rect">
              <a:avLst/>
            </a:prstGeom>
          </p:spPr>
        </p:pic>
        <p:sp>
          <p:nvSpPr>
            <p:cNvPr id="31" name="TextBox 30">
              <a:extLst>
                <a:ext uri="{FF2B5EF4-FFF2-40B4-BE49-F238E27FC236}">
                  <a16:creationId xmlns:a16="http://schemas.microsoft.com/office/drawing/2014/main" id="{E75F2CD4-5689-E9C5-1E73-4DE23D3FED56}"/>
                </a:ext>
              </a:extLst>
            </p:cNvPr>
            <p:cNvSpPr txBox="1"/>
            <p:nvPr/>
          </p:nvSpPr>
          <p:spPr>
            <a:xfrm>
              <a:off x="10403082" y="5003390"/>
              <a:ext cx="1694699" cy="1015663"/>
            </a:xfrm>
            <a:prstGeom prst="rect">
              <a:avLst/>
            </a:prstGeom>
            <a:noFill/>
            <a:ln>
              <a:noFill/>
            </a:ln>
          </p:spPr>
          <p:txBody>
            <a:bodyPr wrap="square" rtlCol="0">
              <a:spAutoFit/>
            </a:bodyPr>
            <a:lstStyle/>
            <a:p>
              <a:pPr algn="ctr"/>
              <a:r>
                <a:rPr lang="en-GB" sz="2000" dirty="0">
                  <a:solidFill>
                    <a:schemeClr val="bg1"/>
                  </a:solidFill>
                  <a:latin typeface="Rockwell" panose="02060603020205020403" pitchFamily="18" charset="0"/>
                </a:rPr>
                <a:t>I don’t like to sit still on my own</a:t>
              </a:r>
            </a:p>
          </p:txBody>
        </p:sp>
      </p:grpSp>
      <p:pic>
        <p:nvPicPr>
          <p:cNvPr id="39" name="Picture 38" descr="A cartoon of a child with curly hair&#10;&#10;Description automatically generated">
            <a:extLst>
              <a:ext uri="{FF2B5EF4-FFF2-40B4-BE49-F238E27FC236}">
                <a16:creationId xmlns:a16="http://schemas.microsoft.com/office/drawing/2014/main" id="{33B13A43-234E-7704-1CF1-65799F196D7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28835" y="1875691"/>
            <a:ext cx="1069409" cy="1677858"/>
          </a:xfrm>
          <a:prstGeom prst="rect">
            <a:avLst/>
          </a:prstGeom>
        </p:spPr>
      </p:pic>
      <p:pic>
        <p:nvPicPr>
          <p:cNvPr id="41" name="Picture 40" descr="A cartoon of a child wearing glasses&#10;&#10;Description automatically generated">
            <a:extLst>
              <a:ext uri="{FF2B5EF4-FFF2-40B4-BE49-F238E27FC236}">
                <a16:creationId xmlns:a16="http://schemas.microsoft.com/office/drawing/2014/main" id="{8EE2E94E-4731-211E-00C2-695BED5E347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97941" y="4603056"/>
            <a:ext cx="1296598" cy="2034308"/>
          </a:xfrm>
          <a:prstGeom prst="rect">
            <a:avLst/>
          </a:prstGeom>
        </p:spPr>
      </p:pic>
      <p:pic>
        <p:nvPicPr>
          <p:cNvPr id="43" name="Picture 42" descr="A cartoon of a child with pigtails&#10;&#10;Description automatically generated">
            <a:extLst>
              <a:ext uri="{FF2B5EF4-FFF2-40B4-BE49-F238E27FC236}">
                <a16:creationId xmlns:a16="http://schemas.microsoft.com/office/drawing/2014/main" id="{EE4947A1-E37C-CD36-4F1E-06C2FC925E8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21975" y="4854344"/>
            <a:ext cx="1343426" cy="2107780"/>
          </a:xfrm>
          <a:prstGeom prst="rect">
            <a:avLst/>
          </a:prstGeom>
        </p:spPr>
      </p:pic>
      <p:pic>
        <p:nvPicPr>
          <p:cNvPr id="45" name="Picture 44" descr="A cartoon of a child wearing pink glasses&#10;&#10;Description automatically generated">
            <a:extLst>
              <a:ext uri="{FF2B5EF4-FFF2-40B4-BE49-F238E27FC236}">
                <a16:creationId xmlns:a16="http://schemas.microsoft.com/office/drawing/2014/main" id="{D5F17917-4B08-10A1-9C33-110E6E8939B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14755" y="1699430"/>
            <a:ext cx="1446503" cy="2269503"/>
          </a:xfrm>
          <a:prstGeom prst="rect">
            <a:avLst/>
          </a:prstGeom>
        </p:spPr>
      </p:pic>
      <p:pic>
        <p:nvPicPr>
          <p:cNvPr id="47" name="Picture 46" descr="A cartoon of a child's face&#10;&#10;Description automatically generated">
            <a:extLst>
              <a:ext uri="{FF2B5EF4-FFF2-40B4-BE49-F238E27FC236}">
                <a16:creationId xmlns:a16="http://schemas.microsoft.com/office/drawing/2014/main" id="{B4DDE33F-6492-68A3-A016-287D2AE794F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00655" y="4908623"/>
            <a:ext cx="1438527" cy="2256989"/>
          </a:xfrm>
          <a:prstGeom prst="rect">
            <a:avLst/>
          </a:prstGeom>
        </p:spPr>
      </p:pic>
      <p:pic>
        <p:nvPicPr>
          <p:cNvPr id="49" name="Picture 48" descr="A cartoon of a child with a pencil in his ear&#10;&#10;Description automatically generated">
            <a:extLst>
              <a:ext uri="{FF2B5EF4-FFF2-40B4-BE49-F238E27FC236}">
                <a16:creationId xmlns:a16="http://schemas.microsoft.com/office/drawing/2014/main" id="{9D79FCE9-7C18-4070-9ADF-07C084E921F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377637" y="1963790"/>
            <a:ext cx="1296598" cy="2034308"/>
          </a:xfrm>
          <a:prstGeom prst="rect">
            <a:avLst/>
          </a:prstGeom>
        </p:spPr>
      </p:pic>
      <p:pic>
        <p:nvPicPr>
          <p:cNvPr id="50" name="Picture 49" descr="A group of colorful stars&#10;&#10;Description automatically generated">
            <a:extLst>
              <a:ext uri="{FF2B5EF4-FFF2-40B4-BE49-F238E27FC236}">
                <a16:creationId xmlns:a16="http://schemas.microsoft.com/office/drawing/2014/main" id="{ADAC4556-633B-4EE3-1446-66667EFD8DD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86538" y="4869634"/>
            <a:ext cx="2201251" cy="791146"/>
          </a:xfrm>
          <a:prstGeom prst="rect">
            <a:avLst/>
          </a:prstGeom>
        </p:spPr>
      </p:pic>
      <p:pic>
        <p:nvPicPr>
          <p:cNvPr id="51" name="Picture 50" descr="A group of colorful stars&#10;&#10;Description automatically generated">
            <a:extLst>
              <a:ext uri="{FF2B5EF4-FFF2-40B4-BE49-F238E27FC236}">
                <a16:creationId xmlns:a16="http://schemas.microsoft.com/office/drawing/2014/main" id="{4E0B4629-F3CE-F4C1-E533-45CA7EE4BB9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61258" y="2282733"/>
            <a:ext cx="2201251" cy="791146"/>
          </a:xfrm>
          <a:prstGeom prst="rect">
            <a:avLst/>
          </a:prstGeom>
        </p:spPr>
      </p:pic>
      <p:pic>
        <p:nvPicPr>
          <p:cNvPr id="52" name="Picture 51" descr="A group of colorful stars&#10;&#10;Description automatically generated">
            <a:extLst>
              <a:ext uri="{FF2B5EF4-FFF2-40B4-BE49-F238E27FC236}">
                <a16:creationId xmlns:a16="http://schemas.microsoft.com/office/drawing/2014/main" id="{04002A25-8A7F-9F13-11E3-091F340AFF8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376544" y="5200243"/>
            <a:ext cx="2201251" cy="791146"/>
          </a:xfrm>
          <a:prstGeom prst="rect">
            <a:avLst/>
          </a:prstGeom>
        </p:spPr>
      </p:pic>
    </p:spTree>
    <p:extLst>
      <p:ext uri="{BB962C8B-B14F-4D97-AF65-F5344CB8AC3E}">
        <p14:creationId xmlns:p14="http://schemas.microsoft.com/office/powerpoint/2010/main" val="22997732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yellow banner with black text and eyes&#10;&#10;Description automatically generated">
            <a:extLst>
              <a:ext uri="{FF2B5EF4-FFF2-40B4-BE49-F238E27FC236}">
                <a16:creationId xmlns:a16="http://schemas.microsoft.com/office/drawing/2014/main" id="{CD3E2504-D3EE-8098-C817-0A671BC671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899" y="253536"/>
            <a:ext cx="1817762" cy="2243517"/>
          </a:xfrm>
          <a:prstGeom prst="rect">
            <a:avLst/>
          </a:prstGeom>
        </p:spPr>
      </p:pic>
      <p:grpSp>
        <p:nvGrpSpPr>
          <p:cNvPr id="33" name="Group 32">
            <a:extLst>
              <a:ext uri="{FF2B5EF4-FFF2-40B4-BE49-F238E27FC236}">
                <a16:creationId xmlns:a16="http://schemas.microsoft.com/office/drawing/2014/main" id="{5E4C9BF1-51B7-F8F2-BD9B-E2EF5213559D}"/>
              </a:ext>
            </a:extLst>
          </p:cNvPr>
          <p:cNvGrpSpPr/>
          <p:nvPr/>
        </p:nvGrpSpPr>
        <p:grpSpPr>
          <a:xfrm>
            <a:off x="2257612" y="114507"/>
            <a:ext cx="2008968" cy="2445150"/>
            <a:chOff x="2340900" y="357230"/>
            <a:chExt cx="2801824" cy="2775331"/>
          </a:xfrm>
        </p:grpSpPr>
        <p:pic>
          <p:nvPicPr>
            <p:cNvPr id="6" name="Picture 5" descr="A blue speech bubble with black background&#10;&#10;Description automatically generated">
              <a:extLst>
                <a:ext uri="{FF2B5EF4-FFF2-40B4-BE49-F238E27FC236}">
                  <a16:creationId xmlns:a16="http://schemas.microsoft.com/office/drawing/2014/main" id="{D04C1182-20A7-87DC-7DE0-5933FA1F6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0900" y="357230"/>
              <a:ext cx="2801824" cy="2775331"/>
            </a:xfrm>
            <a:prstGeom prst="rect">
              <a:avLst/>
            </a:prstGeom>
          </p:spPr>
        </p:pic>
        <p:sp>
          <p:nvSpPr>
            <p:cNvPr id="26" name="TextBox 25">
              <a:extLst>
                <a:ext uri="{FF2B5EF4-FFF2-40B4-BE49-F238E27FC236}">
                  <a16:creationId xmlns:a16="http://schemas.microsoft.com/office/drawing/2014/main" id="{CDA37CCF-D7B3-B492-1F2C-41E067BC7892}"/>
                </a:ext>
              </a:extLst>
            </p:cNvPr>
            <p:cNvSpPr txBox="1"/>
            <p:nvPr/>
          </p:nvSpPr>
          <p:spPr>
            <a:xfrm>
              <a:off x="2859869" y="739403"/>
              <a:ext cx="1708006" cy="1502150"/>
            </a:xfrm>
            <a:prstGeom prst="rect">
              <a:avLst/>
            </a:prstGeom>
            <a:noFill/>
            <a:ln>
              <a:noFill/>
            </a:ln>
          </p:spPr>
          <p:txBody>
            <a:bodyPr wrap="square" rtlCol="0">
              <a:spAutoFit/>
            </a:bodyPr>
            <a:lstStyle/>
            <a:p>
              <a:pPr algn="ctr"/>
              <a:r>
                <a:rPr lang="en-GB" sz="2000" dirty="0">
                  <a:solidFill>
                    <a:schemeClr val="bg1"/>
                  </a:solidFill>
                  <a:latin typeface="Rockwell" panose="02060603020205020403" pitchFamily="18" charset="0"/>
                </a:rPr>
                <a:t>I don’t have enough time</a:t>
              </a:r>
            </a:p>
          </p:txBody>
        </p:sp>
      </p:grpSp>
      <p:sp>
        <p:nvSpPr>
          <p:cNvPr id="28" name="TextBox 27">
            <a:extLst>
              <a:ext uri="{FF2B5EF4-FFF2-40B4-BE49-F238E27FC236}">
                <a16:creationId xmlns:a16="http://schemas.microsoft.com/office/drawing/2014/main" id="{2623DF37-A34F-4AE3-0D83-614DDADF56DF}"/>
              </a:ext>
            </a:extLst>
          </p:cNvPr>
          <p:cNvSpPr txBox="1"/>
          <p:nvPr/>
        </p:nvSpPr>
        <p:spPr>
          <a:xfrm>
            <a:off x="4827744" y="3724276"/>
            <a:ext cx="1923784" cy="1631216"/>
          </a:xfrm>
          <a:prstGeom prst="rect">
            <a:avLst/>
          </a:prstGeom>
          <a:noFill/>
          <a:ln>
            <a:noFill/>
          </a:ln>
        </p:spPr>
        <p:txBody>
          <a:bodyPr wrap="square" rtlCol="0">
            <a:spAutoFit/>
          </a:bodyPr>
          <a:lstStyle/>
          <a:p>
            <a:pPr algn="ctr"/>
            <a:r>
              <a:rPr lang="en-GB" sz="2000">
                <a:solidFill>
                  <a:schemeClr val="bg1"/>
                </a:solidFill>
                <a:latin typeface="Rockwell" panose="02060603020205020403" pitchFamily="18" charset="0"/>
              </a:rPr>
              <a:t>“I get distracted by other things – like games and screens”</a:t>
            </a:r>
          </a:p>
        </p:txBody>
      </p:sp>
      <p:grpSp>
        <p:nvGrpSpPr>
          <p:cNvPr id="35" name="Group 34">
            <a:extLst>
              <a:ext uri="{FF2B5EF4-FFF2-40B4-BE49-F238E27FC236}">
                <a16:creationId xmlns:a16="http://schemas.microsoft.com/office/drawing/2014/main" id="{D47BA7BE-767C-EC01-35A0-AAEA818F2D97}"/>
              </a:ext>
            </a:extLst>
          </p:cNvPr>
          <p:cNvGrpSpPr/>
          <p:nvPr/>
        </p:nvGrpSpPr>
        <p:grpSpPr>
          <a:xfrm>
            <a:off x="4957047" y="1107924"/>
            <a:ext cx="3588962" cy="2377819"/>
            <a:chOff x="6037208" y="4060327"/>
            <a:chExt cx="2400518" cy="2377819"/>
          </a:xfrm>
        </p:grpSpPr>
        <p:pic>
          <p:nvPicPr>
            <p:cNvPr id="12" name="Picture 11" descr="A yellow speech bubble on a black background&#10;&#10;Description automatically generated">
              <a:extLst>
                <a:ext uri="{FF2B5EF4-FFF2-40B4-BE49-F238E27FC236}">
                  <a16:creationId xmlns:a16="http://schemas.microsoft.com/office/drawing/2014/main" id="{90BB70E7-2921-B028-D0B6-D6FC4E17B1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7208" y="4060327"/>
              <a:ext cx="2400518" cy="2377819"/>
            </a:xfrm>
            <a:prstGeom prst="rect">
              <a:avLst/>
            </a:prstGeom>
          </p:spPr>
        </p:pic>
        <p:sp>
          <p:nvSpPr>
            <p:cNvPr id="30" name="TextBox 29">
              <a:extLst>
                <a:ext uri="{FF2B5EF4-FFF2-40B4-BE49-F238E27FC236}">
                  <a16:creationId xmlns:a16="http://schemas.microsoft.com/office/drawing/2014/main" id="{2E205FEB-E662-FDCD-A699-5CFB2BB944A3}"/>
                </a:ext>
              </a:extLst>
            </p:cNvPr>
            <p:cNvSpPr txBox="1"/>
            <p:nvPr/>
          </p:nvSpPr>
          <p:spPr>
            <a:xfrm>
              <a:off x="6306179" y="4417558"/>
              <a:ext cx="1669720" cy="1323439"/>
            </a:xfrm>
            <a:prstGeom prst="rect">
              <a:avLst/>
            </a:prstGeom>
            <a:noFill/>
            <a:ln>
              <a:noFill/>
            </a:ln>
          </p:spPr>
          <p:txBody>
            <a:bodyPr wrap="square" rtlCol="0">
              <a:spAutoFit/>
            </a:bodyPr>
            <a:lstStyle/>
            <a:p>
              <a:pPr algn="ctr"/>
              <a:r>
                <a:rPr lang="en-GB" sz="2000" dirty="0">
                  <a:latin typeface="Klinic Slab Bold" pitchFamily="50" charset="0"/>
                  <a:ea typeface="Calibri" panose="020F0502020204030204" pitchFamily="34" charset="0"/>
                  <a:cs typeface="Times New Roman"/>
                </a:rPr>
                <a:t>Find quick and easy reads like comics, poems or blogs</a:t>
              </a:r>
              <a:endParaRPr lang="en-GB" sz="2000" dirty="0">
                <a:latin typeface="Klinic Slab Bold" pitchFamily="50" charset="0"/>
                <a:ea typeface="Calibri" panose="020F0502020204030204" pitchFamily="34" charset="0"/>
                <a:cs typeface="Times New Roman" panose="02020603050405020304" pitchFamily="18" charset="0"/>
              </a:endParaRPr>
            </a:p>
            <a:p>
              <a:pPr algn="ctr"/>
              <a:endParaRPr lang="en-GB" sz="2000" dirty="0">
                <a:latin typeface="Rockwell" panose="02060603020205020403" pitchFamily="18" charset="0"/>
              </a:endParaRPr>
            </a:p>
          </p:txBody>
        </p:sp>
      </p:grpSp>
      <p:grpSp>
        <p:nvGrpSpPr>
          <p:cNvPr id="36" name="Group 35">
            <a:extLst>
              <a:ext uri="{FF2B5EF4-FFF2-40B4-BE49-F238E27FC236}">
                <a16:creationId xmlns:a16="http://schemas.microsoft.com/office/drawing/2014/main" id="{03E5E8E0-9B0D-0F19-59F6-62AF2D58F561}"/>
              </a:ext>
            </a:extLst>
          </p:cNvPr>
          <p:cNvGrpSpPr/>
          <p:nvPr/>
        </p:nvGrpSpPr>
        <p:grpSpPr>
          <a:xfrm flipH="1">
            <a:off x="8050735" y="1863541"/>
            <a:ext cx="4093936" cy="2240188"/>
            <a:chOff x="8786004" y="1962379"/>
            <a:chExt cx="2261573" cy="2240188"/>
          </a:xfrm>
        </p:grpSpPr>
        <p:pic>
          <p:nvPicPr>
            <p:cNvPr id="15" name="Picture 14" descr="A yellow speech bubble with black background&#10;&#10;Description automatically generated">
              <a:extLst>
                <a:ext uri="{FF2B5EF4-FFF2-40B4-BE49-F238E27FC236}">
                  <a16:creationId xmlns:a16="http://schemas.microsoft.com/office/drawing/2014/main" id="{AFEE0A23-D8CF-8C56-DE71-6F32791F44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86004" y="1962379"/>
              <a:ext cx="2261573" cy="2240188"/>
            </a:xfrm>
            <a:prstGeom prst="rect">
              <a:avLst/>
            </a:prstGeom>
          </p:spPr>
        </p:pic>
        <p:sp>
          <p:nvSpPr>
            <p:cNvPr id="31" name="TextBox 30">
              <a:extLst>
                <a:ext uri="{FF2B5EF4-FFF2-40B4-BE49-F238E27FC236}">
                  <a16:creationId xmlns:a16="http://schemas.microsoft.com/office/drawing/2014/main" id="{E75F2CD4-5689-E9C5-1E73-4DE23D3FED56}"/>
                </a:ext>
              </a:extLst>
            </p:cNvPr>
            <p:cNvSpPr txBox="1"/>
            <p:nvPr/>
          </p:nvSpPr>
          <p:spPr>
            <a:xfrm>
              <a:off x="8954649" y="2194782"/>
              <a:ext cx="1694699" cy="1063817"/>
            </a:xfrm>
            <a:prstGeom prst="rect">
              <a:avLst/>
            </a:prstGeom>
            <a:noFill/>
            <a:ln>
              <a:noFill/>
            </a:ln>
          </p:spPr>
          <p:txBody>
            <a:bodyPr wrap="square" rtlCol="0">
              <a:spAutoFit/>
            </a:bodyPr>
            <a:lstStyle/>
            <a:p>
              <a:pPr lvl="0">
                <a:lnSpc>
                  <a:spcPct val="107000"/>
                </a:lnSpc>
              </a:pPr>
              <a:endParaRPr lang="en-GB" sz="2000" dirty="0">
                <a:latin typeface="Avenir Book"/>
                <a:ea typeface="Calibri" panose="020F0502020204030204" pitchFamily="34" charset="0"/>
                <a:cs typeface="Times New Roman" panose="02020603050405020304" pitchFamily="18" charset="0"/>
              </a:endParaRPr>
            </a:p>
            <a:p>
              <a:pPr lvl="0">
                <a:lnSpc>
                  <a:spcPct val="107000"/>
                </a:lnSpc>
              </a:pPr>
              <a:r>
                <a:rPr lang="en-GB" sz="2000" dirty="0">
                  <a:latin typeface="Klinic Slab Bold" pitchFamily="50" charset="0"/>
                  <a:ea typeface="Calibri" panose="020F0502020204030204" pitchFamily="34" charset="0"/>
                  <a:cs typeface="Times New Roman"/>
                </a:rPr>
                <a:t>Read while you’re on the go! Listen to an audiobook.</a:t>
              </a:r>
            </a:p>
          </p:txBody>
        </p:sp>
      </p:grpSp>
      <p:pic>
        <p:nvPicPr>
          <p:cNvPr id="45" name="Picture 44" descr="A cartoon of a child wearing pink glasses&#10;&#10;Description automatically generated">
            <a:extLst>
              <a:ext uri="{FF2B5EF4-FFF2-40B4-BE49-F238E27FC236}">
                <a16:creationId xmlns:a16="http://schemas.microsoft.com/office/drawing/2014/main" id="{D5F17917-4B08-10A1-9C33-110E6E8939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7595" y="1936791"/>
            <a:ext cx="1446503" cy="2269503"/>
          </a:xfrm>
          <a:prstGeom prst="rect">
            <a:avLst/>
          </a:prstGeom>
        </p:spPr>
      </p:pic>
      <p:pic>
        <p:nvPicPr>
          <p:cNvPr id="5" name="Picture 4" descr="A cartoon of a child holding a phone&#10;&#10;Description automatically generated">
            <a:extLst>
              <a:ext uri="{FF2B5EF4-FFF2-40B4-BE49-F238E27FC236}">
                <a16:creationId xmlns:a16="http://schemas.microsoft.com/office/drawing/2014/main" id="{1E16D4D5-613E-C01C-ADEF-47EDCD2DB9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65293" y="3537570"/>
            <a:ext cx="2580497" cy="3499770"/>
          </a:xfrm>
          <a:prstGeom prst="rect">
            <a:avLst/>
          </a:prstGeom>
        </p:spPr>
      </p:pic>
      <p:grpSp>
        <p:nvGrpSpPr>
          <p:cNvPr id="9" name="Group 8">
            <a:extLst>
              <a:ext uri="{FF2B5EF4-FFF2-40B4-BE49-F238E27FC236}">
                <a16:creationId xmlns:a16="http://schemas.microsoft.com/office/drawing/2014/main" id="{21AF498C-CBEB-4F1B-8372-CABC58C1A521}"/>
              </a:ext>
            </a:extLst>
          </p:cNvPr>
          <p:cNvGrpSpPr/>
          <p:nvPr/>
        </p:nvGrpSpPr>
        <p:grpSpPr>
          <a:xfrm>
            <a:off x="1964857" y="3429000"/>
            <a:ext cx="5156527" cy="3096697"/>
            <a:chOff x="1964857" y="3429000"/>
            <a:chExt cx="5156527" cy="3096697"/>
          </a:xfrm>
        </p:grpSpPr>
        <p:pic>
          <p:nvPicPr>
            <p:cNvPr id="23" name="Picture 22" descr="A pink speech bubble on a black background&#10;&#10;Description automatically generated">
              <a:extLst>
                <a:ext uri="{FF2B5EF4-FFF2-40B4-BE49-F238E27FC236}">
                  <a16:creationId xmlns:a16="http://schemas.microsoft.com/office/drawing/2014/main" id="{53C2B57E-C04A-4385-D8B7-E7F96C4178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00000" flipH="1">
              <a:off x="1964857" y="3429000"/>
              <a:ext cx="5156527" cy="3096697"/>
            </a:xfrm>
            <a:prstGeom prst="rect">
              <a:avLst/>
            </a:prstGeom>
          </p:spPr>
        </p:pic>
        <p:sp>
          <p:nvSpPr>
            <p:cNvPr id="7" name="TextBox 6">
              <a:extLst>
                <a:ext uri="{FF2B5EF4-FFF2-40B4-BE49-F238E27FC236}">
                  <a16:creationId xmlns:a16="http://schemas.microsoft.com/office/drawing/2014/main" id="{AFCACCD5-D6C3-B186-30FD-5427B5232651}"/>
                </a:ext>
              </a:extLst>
            </p:cNvPr>
            <p:cNvSpPr txBox="1"/>
            <p:nvPr/>
          </p:nvSpPr>
          <p:spPr>
            <a:xfrm>
              <a:off x="2708386" y="4433863"/>
              <a:ext cx="3856907" cy="2046714"/>
            </a:xfrm>
            <a:prstGeom prst="rect">
              <a:avLst/>
            </a:prstGeom>
            <a:noFill/>
            <a:ln>
              <a:noFill/>
            </a:ln>
          </p:spPr>
          <p:txBody>
            <a:bodyPr wrap="square" rtlCol="0">
              <a:spAutoFit/>
            </a:bodyPr>
            <a:lstStyle/>
            <a:p>
              <a:pPr>
                <a:lnSpc>
                  <a:spcPct val="107000"/>
                </a:lnSpc>
              </a:pPr>
              <a:r>
                <a:rPr lang="en-GB" sz="2000" dirty="0">
                  <a:solidFill>
                    <a:schemeClr val="bg1"/>
                  </a:solidFill>
                  <a:latin typeface="Klinic Slab Bold" pitchFamily="50" charset="0"/>
                  <a:ea typeface="Calibri" panose="020F0502020204030204" pitchFamily="34" charset="0"/>
                  <a:cs typeface="Times New Roman"/>
                </a:rPr>
                <a:t>Sneaky reading – carry something you enjoy reading around with you and see when you can sneak it in – the bus stop, waiting to be picked up, in bed.</a:t>
              </a:r>
            </a:p>
            <a:p>
              <a:pPr algn="ctr"/>
              <a:endParaRPr lang="en-GB" sz="2000" dirty="0">
                <a:latin typeface="Rockwell" panose="02060603020205020403" pitchFamily="18" charset="0"/>
              </a:endParaRPr>
            </a:p>
          </p:txBody>
        </p:sp>
      </p:grpSp>
      <p:pic>
        <p:nvPicPr>
          <p:cNvPr id="10" name="Picture 9" descr="A yellow phone and headphones&#10;&#10;Description automatically generated">
            <a:extLst>
              <a:ext uri="{FF2B5EF4-FFF2-40B4-BE49-F238E27FC236}">
                <a16:creationId xmlns:a16="http://schemas.microsoft.com/office/drawing/2014/main" id="{A2D336AD-9547-7B93-7201-5D6C2EB6649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31047" y="635886"/>
            <a:ext cx="1662962" cy="2078703"/>
          </a:xfrm>
          <a:prstGeom prst="rect">
            <a:avLst/>
          </a:prstGeom>
        </p:spPr>
      </p:pic>
      <p:pic>
        <p:nvPicPr>
          <p:cNvPr id="13" name="Picture 12" descr="A cartoon of a tablet&#10;&#10;Description automatically generated">
            <a:extLst>
              <a:ext uri="{FF2B5EF4-FFF2-40B4-BE49-F238E27FC236}">
                <a16:creationId xmlns:a16="http://schemas.microsoft.com/office/drawing/2014/main" id="{E2178D96-ACF2-4AF6-E9DC-2269A47BE95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74422" y="784985"/>
            <a:ext cx="1302000" cy="1627500"/>
          </a:xfrm>
          <a:prstGeom prst="rect">
            <a:avLst/>
          </a:prstGeom>
        </p:spPr>
      </p:pic>
    </p:spTree>
    <p:extLst>
      <p:ext uri="{BB962C8B-B14F-4D97-AF65-F5344CB8AC3E}">
        <p14:creationId xmlns:p14="http://schemas.microsoft.com/office/powerpoint/2010/main" val="3326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9DDF"/>
        </a:solidFill>
        <a:effectLst/>
      </p:bgPr>
    </p:bg>
    <p:spTree>
      <p:nvGrpSpPr>
        <p:cNvPr id="1" name=""/>
        <p:cNvGrpSpPr/>
        <p:nvPr/>
      </p:nvGrpSpPr>
      <p:grpSpPr>
        <a:xfrm>
          <a:off x="0" y="0"/>
          <a:ext cx="0" cy="0"/>
          <a:chOff x="0" y="0"/>
          <a:chExt cx="0" cy="0"/>
        </a:xfrm>
      </p:grpSpPr>
      <p:pic>
        <p:nvPicPr>
          <p:cNvPr id="16" name="Picture 15" descr="A yellow and black gradient&#10;&#10;Description automatically generated">
            <a:extLst>
              <a:ext uri="{FF2B5EF4-FFF2-40B4-BE49-F238E27FC236}">
                <a16:creationId xmlns:a16="http://schemas.microsoft.com/office/drawing/2014/main" id="{BBFB16CC-490F-7894-01CE-658FA24AD77F}"/>
              </a:ext>
            </a:extLst>
          </p:cNvPr>
          <p:cNvPicPr>
            <a:picLocks noChangeAspect="1"/>
          </p:cNvPicPr>
          <p:nvPr/>
        </p:nvPicPr>
        <p:blipFill rotWithShape="1">
          <a:blip r:embed="rId2">
            <a:extLst>
              <a:ext uri="{28A0092B-C50C-407E-A947-70E740481C1C}">
                <a14:useLocalDpi xmlns:a14="http://schemas.microsoft.com/office/drawing/2010/main" val="0"/>
              </a:ext>
            </a:extLst>
          </a:blip>
          <a:srcRect b="43750"/>
          <a:stretch/>
        </p:blipFill>
        <p:spPr>
          <a:xfrm>
            <a:off x="1" y="1"/>
            <a:ext cx="12191999" cy="6858000"/>
          </a:xfrm>
          <a:prstGeom prst="rect">
            <a:avLst/>
          </a:prstGeom>
        </p:spPr>
      </p:pic>
      <p:sp>
        <p:nvSpPr>
          <p:cNvPr id="6" name="Rectangle: Rounded Corners 5">
            <a:extLst>
              <a:ext uri="{FF2B5EF4-FFF2-40B4-BE49-F238E27FC236}">
                <a16:creationId xmlns:a16="http://schemas.microsoft.com/office/drawing/2014/main" id="{52FE9367-42F3-A79C-D5AE-EA008BFE2A2E}"/>
              </a:ext>
            </a:extLst>
          </p:cNvPr>
          <p:cNvSpPr/>
          <p:nvPr/>
        </p:nvSpPr>
        <p:spPr>
          <a:xfrm>
            <a:off x="2228851" y="2727664"/>
            <a:ext cx="8478538" cy="1402672"/>
          </a:xfrm>
          <a:prstGeom prst="roundRect">
            <a:avLst/>
          </a:prstGeom>
          <a:solidFill>
            <a:schemeClr val="bg1"/>
          </a:solidFill>
          <a:ln w="38100">
            <a:solidFill>
              <a:srgbClr val="EC00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yellow banner with black text and eyes&#10;&#10;Description automatically generated">
            <a:extLst>
              <a:ext uri="{FF2B5EF4-FFF2-40B4-BE49-F238E27FC236}">
                <a16:creationId xmlns:a16="http://schemas.microsoft.com/office/drawing/2014/main" id="{6F0AAF89-7A51-3248-0306-8F18C7B52D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089" y="346464"/>
            <a:ext cx="1817762" cy="2243517"/>
          </a:xfrm>
          <a:prstGeom prst="rect">
            <a:avLst/>
          </a:prstGeom>
        </p:spPr>
      </p:pic>
      <p:sp>
        <p:nvSpPr>
          <p:cNvPr id="5" name="Title 4">
            <a:extLst>
              <a:ext uri="{FF2B5EF4-FFF2-40B4-BE49-F238E27FC236}">
                <a16:creationId xmlns:a16="http://schemas.microsoft.com/office/drawing/2014/main" id="{BF1F8406-7E0B-4A52-7977-083EE84BB9E2}"/>
              </a:ext>
            </a:extLst>
          </p:cNvPr>
          <p:cNvSpPr>
            <a:spLocks noGrp="1"/>
          </p:cNvSpPr>
          <p:nvPr>
            <p:ph type="title"/>
          </p:nvPr>
        </p:nvSpPr>
        <p:spPr>
          <a:xfrm>
            <a:off x="2295144" y="2730982"/>
            <a:ext cx="8412245" cy="1325563"/>
          </a:xfrm>
        </p:spPr>
        <p:txBody>
          <a:bodyPr>
            <a:normAutofit/>
          </a:bodyPr>
          <a:lstStyle/>
          <a:p>
            <a:pPr algn="ctr"/>
            <a:r>
              <a:rPr lang="en-GB" sz="5000" dirty="0">
                <a:solidFill>
                  <a:srgbClr val="EC008C"/>
                </a:solidFill>
                <a:latin typeface="Rockwell" panose="02060603020205020403" pitchFamily="18" charset="0"/>
              </a:rPr>
              <a:t>Countdown slides</a:t>
            </a:r>
          </a:p>
        </p:txBody>
      </p:sp>
      <p:sp>
        <p:nvSpPr>
          <p:cNvPr id="7" name="TextBox 6">
            <a:extLst>
              <a:ext uri="{FF2B5EF4-FFF2-40B4-BE49-F238E27FC236}">
                <a16:creationId xmlns:a16="http://schemas.microsoft.com/office/drawing/2014/main" id="{AE1A73F3-01BF-8CF9-0676-9C306B43DAF6}"/>
              </a:ext>
            </a:extLst>
          </p:cNvPr>
          <p:cNvSpPr txBox="1"/>
          <p:nvPr/>
        </p:nvSpPr>
        <p:spPr>
          <a:xfrm>
            <a:off x="3479304" y="4268019"/>
            <a:ext cx="5853344" cy="646331"/>
          </a:xfrm>
          <a:prstGeom prst="rect">
            <a:avLst/>
          </a:prstGeom>
          <a:noFill/>
        </p:spPr>
        <p:txBody>
          <a:bodyPr wrap="square" rtlCol="0">
            <a:spAutoFit/>
          </a:bodyPr>
          <a:lstStyle/>
          <a:p>
            <a:pPr marL="0" indent="0" algn="ctr">
              <a:buNone/>
            </a:pPr>
            <a:r>
              <a:rPr lang="en-GB" dirty="0">
                <a:solidFill>
                  <a:schemeClr val="bg1"/>
                </a:solidFill>
                <a:latin typeface="Rockwell" panose="02060603020205020403" pitchFamily="18" charset="0"/>
                <a:cs typeface="Calibri" panose="020F0502020204030204"/>
              </a:rPr>
              <a:t>The next few slides are for your use in the run-up to World Book Day</a:t>
            </a:r>
            <a:r>
              <a:rPr lang="en-GB" baseline="30000" dirty="0">
                <a:solidFill>
                  <a:schemeClr val="bg1"/>
                </a:solidFill>
                <a:latin typeface="Rockwell" panose="02060603020205020403" pitchFamily="18" charset="0"/>
                <a:cs typeface="Calibri" panose="020F0502020204030204"/>
              </a:rPr>
              <a:t>®</a:t>
            </a:r>
            <a:r>
              <a:rPr lang="en-GB" dirty="0">
                <a:solidFill>
                  <a:schemeClr val="bg1"/>
                </a:solidFill>
                <a:latin typeface="Rockwell" panose="02060603020205020403" pitchFamily="18" charset="0"/>
                <a:cs typeface="Calibri" panose="020F0502020204030204"/>
              </a:rPr>
              <a:t> and across your lessons.</a:t>
            </a:r>
          </a:p>
        </p:txBody>
      </p:sp>
      <p:pic>
        <p:nvPicPr>
          <p:cNvPr id="9" name="Picture 8" descr="A cartoon of a child and child sitting at a table&#10;&#10;Description automatically generated">
            <a:extLst>
              <a:ext uri="{FF2B5EF4-FFF2-40B4-BE49-F238E27FC236}">
                <a16:creationId xmlns:a16="http://schemas.microsoft.com/office/drawing/2014/main" id="{5C8E6213-5F04-FB89-2D6E-1036F64737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4262" y="3294006"/>
            <a:ext cx="3326254" cy="3936855"/>
          </a:xfrm>
          <a:prstGeom prst="rect">
            <a:avLst/>
          </a:prstGeom>
        </p:spPr>
      </p:pic>
      <p:pic>
        <p:nvPicPr>
          <p:cNvPr id="11" name="Picture 10" descr="A yellow circle with stars on it">
            <a:extLst>
              <a:ext uri="{FF2B5EF4-FFF2-40B4-BE49-F238E27FC236}">
                <a16:creationId xmlns:a16="http://schemas.microsoft.com/office/drawing/2014/main" id="{2B7D6157-6203-6070-7E6D-A965C12032F3}"/>
              </a:ext>
            </a:extLst>
          </p:cNvPr>
          <p:cNvPicPr>
            <a:picLocks noChangeAspect="1"/>
          </p:cNvPicPr>
          <p:nvPr/>
        </p:nvPicPr>
        <p:blipFill rotWithShape="1">
          <a:blip r:embed="rId5">
            <a:extLst>
              <a:ext uri="{28A0092B-C50C-407E-A947-70E740481C1C}">
                <a14:useLocalDpi xmlns:a14="http://schemas.microsoft.com/office/drawing/2010/main" val="0"/>
              </a:ext>
            </a:extLst>
          </a:blip>
          <a:srcRect l="44753" b="37350"/>
          <a:stretch/>
        </p:blipFill>
        <p:spPr>
          <a:xfrm>
            <a:off x="0" y="3604491"/>
            <a:ext cx="2115458" cy="3253509"/>
          </a:xfrm>
          <a:prstGeom prst="rect">
            <a:avLst/>
          </a:prstGeom>
        </p:spPr>
      </p:pic>
      <p:pic>
        <p:nvPicPr>
          <p:cNvPr id="12" name="Picture 11" descr="A yellow circle with stars on it">
            <a:extLst>
              <a:ext uri="{FF2B5EF4-FFF2-40B4-BE49-F238E27FC236}">
                <a16:creationId xmlns:a16="http://schemas.microsoft.com/office/drawing/2014/main" id="{F95CC347-30A1-39FD-8AFE-6F91A81176BC}"/>
              </a:ext>
            </a:extLst>
          </p:cNvPr>
          <p:cNvPicPr>
            <a:picLocks noChangeAspect="1"/>
          </p:cNvPicPr>
          <p:nvPr/>
        </p:nvPicPr>
        <p:blipFill rotWithShape="1">
          <a:blip r:embed="rId5">
            <a:extLst>
              <a:ext uri="{28A0092B-C50C-407E-A947-70E740481C1C}">
                <a14:useLocalDpi xmlns:a14="http://schemas.microsoft.com/office/drawing/2010/main" val="0"/>
              </a:ext>
            </a:extLst>
          </a:blip>
          <a:srcRect l="44753" b="37350"/>
          <a:stretch/>
        </p:blipFill>
        <p:spPr>
          <a:xfrm rot="10800000">
            <a:off x="10076542" y="-1"/>
            <a:ext cx="2115458" cy="3253509"/>
          </a:xfrm>
          <a:prstGeom prst="rect">
            <a:avLst/>
          </a:prstGeom>
        </p:spPr>
      </p:pic>
      <p:pic>
        <p:nvPicPr>
          <p:cNvPr id="22" name="Picture 21" descr="A stack of books with black background&#10;&#10;Description automatically generated">
            <a:extLst>
              <a:ext uri="{FF2B5EF4-FFF2-40B4-BE49-F238E27FC236}">
                <a16:creationId xmlns:a16="http://schemas.microsoft.com/office/drawing/2014/main" id="{65C6E983-CFDD-A51B-BCE3-0576D72BE4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3887" y="1308630"/>
            <a:ext cx="1423016" cy="1778771"/>
          </a:xfrm>
          <a:prstGeom prst="rect">
            <a:avLst/>
          </a:prstGeom>
        </p:spPr>
      </p:pic>
    </p:spTree>
    <p:extLst>
      <p:ext uri="{BB962C8B-B14F-4D97-AF65-F5344CB8AC3E}">
        <p14:creationId xmlns:p14="http://schemas.microsoft.com/office/powerpoint/2010/main" val="2326059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yellow banner with black text and eyes&#10;&#10;Description automatically generated">
            <a:extLst>
              <a:ext uri="{FF2B5EF4-FFF2-40B4-BE49-F238E27FC236}">
                <a16:creationId xmlns:a16="http://schemas.microsoft.com/office/drawing/2014/main" id="{CD3E2504-D3EE-8098-C817-0A671BC671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899" y="253536"/>
            <a:ext cx="1817762" cy="2243517"/>
          </a:xfrm>
          <a:prstGeom prst="rect">
            <a:avLst/>
          </a:prstGeom>
        </p:spPr>
      </p:pic>
      <p:sp>
        <p:nvSpPr>
          <p:cNvPr id="28" name="TextBox 27">
            <a:extLst>
              <a:ext uri="{FF2B5EF4-FFF2-40B4-BE49-F238E27FC236}">
                <a16:creationId xmlns:a16="http://schemas.microsoft.com/office/drawing/2014/main" id="{2623DF37-A34F-4AE3-0D83-614DDADF56DF}"/>
              </a:ext>
            </a:extLst>
          </p:cNvPr>
          <p:cNvSpPr txBox="1"/>
          <p:nvPr/>
        </p:nvSpPr>
        <p:spPr>
          <a:xfrm>
            <a:off x="4827744" y="3724276"/>
            <a:ext cx="1923784" cy="1631216"/>
          </a:xfrm>
          <a:prstGeom prst="rect">
            <a:avLst/>
          </a:prstGeom>
          <a:noFill/>
          <a:ln>
            <a:noFill/>
          </a:ln>
        </p:spPr>
        <p:txBody>
          <a:bodyPr wrap="square" rtlCol="0">
            <a:spAutoFit/>
          </a:bodyPr>
          <a:lstStyle/>
          <a:p>
            <a:pPr algn="ctr"/>
            <a:r>
              <a:rPr lang="en-GB" sz="2000">
                <a:solidFill>
                  <a:schemeClr val="bg1"/>
                </a:solidFill>
                <a:latin typeface="Rockwell" panose="02060603020205020403" pitchFamily="18" charset="0"/>
              </a:rPr>
              <a:t>“I get distracted by other things – like games and screens”</a:t>
            </a:r>
          </a:p>
        </p:txBody>
      </p:sp>
      <p:sp>
        <p:nvSpPr>
          <p:cNvPr id="29" name="TextBox 28">
            <a:extLst>
              <a:ext uri="{FF2B5EF4-FFF2-40B4-BE49-F238E27FC236}">
                <a16:creationId xmlns:a16="http://schemas.microsoft.com/office/drawing/2014/main" id="{19CAC19F-F6FF-6BFF-3F3D-618A4EBC7431}"/>
              </a:ext>
            </a:extLst>
          </p:cNvPr>
          <p:cNvSpPr txBox="1"/>
          <p:nvPr/>
        </p:nvSpPr>
        <p:spPr>
          <a:xfrm>
            <a:off x="539284" y="3558349"/>
            <a:ext cx="1729928" cy="1171769"/>
          </a:xfrm>
          <a:prstGeom prst="rect">
            <a:avLst/>
          </a:prstGeom>
          <a:noFill/>
          <a:ln>
            <a:noFill/>
          </a:ln>
        </p:spPr>
        <p:txBody>
          <a:bodyPr wrap="square" rtlCol="0">
            <a:spAutoFit/>
          </a:bodyPr>
          <a:lstStyle/>
          <a:p>
            <a:pPr algn="ctr"/>
            <a:r>
              <a:rPr lang="en-GB" sz="2000">
                <a:solidFill>
                  <a:schemeClr val="bg1"/>
                </a:solidFill>
                <a:latin typeface="Rockwell" panose="02060603020205020403" pitchFamily="18" charset="0"/>
              </a:rPr>
              <a:t>“I haven’t found things to read that I like”</a:t>
            </a:r>
          </a:p>
        </p:txBody>
      </p:sp>
      <p:sp>
        <p:nvSpPr>
          <p:cNvPr id="4" name="TextBox 3">
            <a:extLst>
              <a:ext uri="{FF2B5EF4-FFF2-40B4-BE49-F238E27FC236}">
                <a16:creationId xmlns:a16="http://schemas.microsoft.com/office/drawing/2014/main" id="{B840B28A-353A-3C53-1C40-0C18737DD1AC}"/>
              </a:ext>
            </a:extLst>
          </p:cNvPr>
          <p:cNvSpPr txBox="1"/>
          <p:nvPr/>
        </p:nvSpPr>
        <p:spPr>
          <a:xfrm>
            <a:off x="1969990" y="788661"/>
            <a:ext cx="9388576" cy="584775"/>
          </a:xfrm>
          <a:prstGeom prst="rect">
            <a:avLst/>
          </a:prstGeom>
          <a:noFill/>
        </p:spPr>
        <p:txBody>
          <a:bodyPr wrap="square" lIns="91440" tIns="45720" rIns="91440" bIns="45720" anchor="t">
            <a:spAutoFit/>
          </a:bodyPr>
          <a:lstStyle/>
          <a:p>
            <a:pPr algn="ctr"/>
            <a:r>
              <a:rPr lang="en-GB" sz="3200" b="0" i="0">
                <a:solidFill>
                  <a:srgbClr val="009DDF"/>
                </a:solidFill>
                <a:effectLst/>
                <a:latin typeface="Rockwell"/>
                <a:cs typeface="Segoe UI"/>
              </a:rPr>
              <a:t>Can you create tips for th</a:t>
            </a:r>
            <a:r>
              <a:rPr lang="en-GB" sz="3200">
                <a:solidFill>
                  <a:srgbClr val="009DDF"/>
                </a:solidFill>
                <a:latin typeface="Rockwell"/>
                <a:cs typeface="Segoe UI"/>
              </a:rPr>
              <a:t>e other problems?</a:t>
            </a:r>
          </a:p>
        </p:txBody>
      </p:sp>
      <p:sp>
        <p:nvSpPr>
          <p:cNvPr id="7" name="TextBox 6">
            <a:extLst>
              <a:ext uri="{FF2B5EF4-FFF2-40B4-BE49-F238E27FC236}">
                <a16:creationId xmlns:a16="http://schemas.microsoft.com/office/drawing/2014/main" id="{E1470306-1731-5590-67EB-A71091BEE396}"/>
              </a:ext>
            </a:extLst>
          </p:cNvPr>
          <p:cNvSpPr txBox="1"/>
          <p:nvPr/>
        </p:nvSpPr>
        <p:spPr>
          <a:xfrm>
            <a:off x="2576966" y="1908561"/>
            <a:ext cx="8923735" cy="2898294"/>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sz="2400">
                <a:latin typeface="Rockwell" panose="02060603020205020403" pitchFamily="18" charset="0"/>
                <a:ea typeface="Calibri" panose="020F0502020204030204" pitchFamily="34" charset="0"/>
                <a:cs typeface="Segoe UI"/>
              </a:rPr>
              <a:t>“I have a lot of homework to do.”</a:t>
            </a:r>
          </a:p>
          <a:p>
            <a:pPr marL="285750" indent="-285750">
              <a:lnSpc>
                <a:spcPct val="150000"/>
              </a:lnSpc>
              <a:buFont typeface="Arial" panose="020B0604020202020204" pitchFamily="34" charset="0"/>
              <a:buChar char="•"/>
            </a:pPr>
            <a:r>
              <a:rPr lang="en-GB" sz="2400">
                <a:effectLst/>
                <a:latin typeface="Rockwell" panose="02060603020205020403" pitchFamily="18" charset="0"/>
                <a:ea typeface="Calibri" panose="020F0502020204030204" pitchFamily="34" charset="0"/>
                <a:cs typeface="Segoe UI"/>
              </a:rPr>
              <a:t>“I get distracted by other things – like games and screens.”</a:t>
            </a:r>
            <a:endParaRPr lang="en-US" sz="2400">
              <a:effectLst/>
              <a:latin typeface="Rockwell" panose="02060603020205020403" pitchFamily="18" charset="0"/>
              <a:ea typeface="Calibri" panose="020F0502020204030204" pitchFamily="34" charset="0"/>
              <a:cs typeface="Segoe UI"/>
            </a:endParaRPr>
          </a:p>
          <a:p>
            <a:pPr marL="285750" indent="-285750">
              <a:lnSpc>
                <a:spcPct val="150000"/>
              </a:lnSpc>
              <a:buFont typeface="Arial" panose="020B0604020202020204" pitchFamily="34" charset="0"/>
              <a:buChar char="•"/>
            </a:pPr>
            <a:r>
              <a:rPr lang="en-GB" sz="2400">
                <a:latin typeface="Rockwell" panose="02060603020205020403" pitchFamily="18" charset="0"/>
                <a:ea typeface="Calibri" panose="020F0502020204030204" pitchFamily="34" charset="0"/>
                <a:cs typeface="Segoe UI"/>
              </a:rPr>
              <a:t>“I don’t like to sit still on my own.”</a:t>
            </a:r>
          </a:p>
          <a:p>
            <a:pPr marL="285750" indent="-285750">
              <a:lnSpc>
                <a:spcPct val="150000"/>
              </a:lnSpc>
              <a:spcAft>
                <a:spcPts val="800"/>
              </a:spcAft>
              <a:buFont typeface="Arial" panose="020B0604020202020204" pitchFamily="34" charset="0"/>
              <a:buChar char="•"/>
            </a:pPr>
            <a:r>
              <a:rPr lang="en-GB" sz="2400">
                <a:effectLst/>
                <a:latin typeface="Rockwell" panose="02060603020205020403" pitchFamily="18" charset="0"/>
                <a:ea typeface="Calibri" panose="020F0502020204030204" pitchFamily="34" charset="0"/>
                <a:cs typeface="Segoe UI"/>
              </a:rPr>
              <a:t>“I’m too tired for reading.”</a:t>
            </a:r>
            <a:endParaRPr lang="en-US" sz="2400">
              <a:latin typeface="Rockwell" panose="02060603020205020403" pitchFamily="18" charset="0"/>
              <a:ea typeface="Calibri" panose="020F0502020204030204" pitchFamily="34" charset="0"/>
              <a:cs typeface="Segoe UI"/>
            </a:endParaRPr>
          </a:p>
          <a:p>
            <a:pPr marL="285750" indent="-285750">
              <a:lnSpc>
                <a:spcPct val="150000"/>
              </a:lnSpc>
              <a:spcAft>
                <a:spcPts val="800"/>
              </a:spcAft>
              <a:buFont typeface="Arial" panose="020B0604020202020204" pitchFamily="34" charset="0"/>
              <a:buChar char="•"/>
            </a:pPr>
            <a:r>
              <a:rPr lang="en-GB" sz="2400">
                <a:latin typeface="Rockwell" panose="02060603020205020403" pitchFamily="18" charset="0"/>
                <a:ea typeface="Calibri" panose="020F0502020204030204" pitchFamily="34" charset="0"/>
                <a:cs typeface="Segoe UI"/>
              </a:rPr>
              <a:t>"I haven't found things to read that I like."</a:t>
            </a:r>
          </a:p>
        </p:txBody>
      </p:sp>
      <p:pic>
        <p:nvPicPr>
          <p:cNvPr id="10" name="Picture 9" descr="A cartoon of a child holding a stick and a book&#10;&#10;Description automatically generated">
            <a:extLst>
              <a:ext uri="{FF2B5EF4-FFF2-40B4-BE49-F238E27FC236}">
                <a16:creationId xmlns:a16="http://schemas.microsoft.com/office/drawing/2014/main" id="{164DF273-DD40-459B-F289-0E0C77E6FE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5610" y="2029042"/>
            <a:ext cx="3983186" cy="5402151"/>
          </a:xfrm>
          <a:prstGeom prst="rect">
            <a:avLst/>
          </a:prstGeom>
        </p:spPr>
      </p:pic>
    </p:spTree>
    <p:extLst>
      <p:ext uri="{BB962C8B-B14F-4D97-AF65-F5344CB8AC3E}">
        <p14:creationId xmlns:p14="http://schemas.microsoft.com/office/powerpoint/2010/main" val="11635125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yellow banner with black text and eyes&#10;&#10;Description automatically generated">
            <a:extLst>
              <a:ext uri="{FF2B5EF4-FFF2-40B4-BE49-F238E27FC236}">
                <a16:creationId xmlns:a16="http://schemas.microsoft.com/office/drawing/2014/main" id="{CD3E2504-D3EE-8098-C817-0A671BC671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899" y="253536"/>
            <a:ext cx="1817762" cy="2243517"/>
          </a:xfrm>
          <a:prstGeom prst="rect">
            <a:avLst/>
          </a:prstGeom>
        </p:spPr>
      </p:pic>
      <p:sp>
        <p:nvSpPr>
          <p:cNvPr id="29" name="TextBox 28">
            <a:extLst>
              <a:ext uri="{FF2B5EF4-FFF2-40B4-BE49-F238E27FC236}">
                <a16:creationId xmlns:a16="http://schemas.microsoft.com/office/drawing/2014/main" id="{19CAC19F-F6FF-6BFF-3F3D-618A4EBC7431}"/>
              </a:ext>
            </a:extLst>
          </p:cNvPr>
          <p:cNvSpPr txBox="1"/>
          <p:nvPr/>
        </p:nvSpPr>
        <p:spPr>
          <a:xfrm>
            <a:off x="539284" y="3558349"/>
            <a:ext cx="1729928" cy="1171769"/>
          </a:xfrm>
          <a:prstGeom prst="rect">
            <a:avLst/>
          </a:prstGeom>
          <a:noFill/>
          <a:ln>
            <a:noFill/>
          </a:ln>
        </p:spPr>
        <p:txBody>
          <a:bodyPr wrap="square" rtlCol="0">
            <a:spAutoFit/>
          </a:bodyPr>
          <a:lstStyle/>
          <a:p>
            <a:pPr algn="ctr"/>
            <a:r>
              <a:rPr lang="en-GB" sz="2000">
                <a:solidFill>
                  <a:schemeClr val="bg1"/>
                </a:solidFill>
                <a:latin typeface="Rockwell" panose="02060603020205020403" pitchFamily="18" charset="0"/>
              </a:rPr>
              <a:t>“I haven’t found things to read that I like”</a:t>
            </a:r>
          </a:p>
        </p:txBody>
      </p:sp>
      <p:sp>
        <p:nvSpPr>
          <p:cNvPr id="4" name="TextBox 3">
            <a:extLst>
              <a:ext uri="{FF2B5EF4-FFF2-40B4-BE49-F238E27FC236}">
                <a16:creationId xmlns:a16="http://schemas.microsoft.com/office/drawing/2014/main" id="{B840B28A-353A-3C53-1C40-0C18737DD1AC}"/>
              </a:ext>
            </a:extLst>
          </p:cNvPr>
          <p:cNvSpPr txBox="1"/>
          <p:nvPr/>
        </p:nvSpPr>
        <p:spPr>
          <a:xfrm>
            <a:off x="2480733" y="560070"/>
            <a:ext cx="9618133" cy="1046633"/>
          </a:xfrm>
          <a:prstGeom prst="rect">
            <a:avLst/>
          </a:prstGeom>
          <a:noFill/>
        </p:spPr>
        <p:txBody>
          <a:bodyPr wrap="square" lIns="91440" tIns="45720" rIns="91440" bIns="45720" anchor="t">
            <a:spAutoFit/>
          </a:bodyPr>
          <a:lstStyle/>
          <a:p>
            <a:pPr>
              <a:lnSpc>
                <a:spcPct val="107000"/>
              </a:lnSpc>
              <a:spcAft>
                <a:spcPts val="800"/>
              </a:spcAft>
            </a:pPr>
            <a:r>
              <a:rPr lang="en-GB" sz="3000" dirty="0">
                <a:solidFill>
                  <a:srgbClr val="009DDF"/>
                </a:solidFill>
                <a:effectLst/>
                <a:latin typeface="Rockwell" panose="02060603020205020403" pitchFamily="18" charset="0"/>
                <a:ea typeface="Calibri" panose="020F0502020204030204" pitchFamily="34" charset="0"/>
                <a:cs typeface="Times New Roman"/>
              </a:rPr>
              <a:t>Let’s hear some </a:t>
            </a:r>
            <a:r>
              <a:rPr lang="en-GB" sz="3000" dirty="0">
                <a:solidFill>
                  <a:srgbClr val="009DDF"/>
                </a:solidFill>
                <a:latin typeface="Rockwell" panose="02060603020205020403" pitchFamily="18" charset="0"/>
                <a:ea typeface="Calibri" panose="020F0502020204030204" pitchFamily="34" charset="0"/>
                <a:cs typeface="Times New Roman"/>
              </a:rPr>
              <a:t>top tips for enjoying reading from </a:t>
            </a:r>
            <a:r>
              <a:rPr lang="en-GB" sz="3000" dirty="0">
                <a:solidFill>
                  <a:srgbClr val="009DDF"/>
                </a:solidFill>
                <a:effectLst/>
                <a:latin typeface="Rockwell" panose="02060603020205020403" pitchFamily="18" charset="0"/>
                <a:ea typeface="Calibri" panose="020F0502020204030204" pitchFamily="34" charset="0"/>
                <a:cs typeface="Times New Roman"/>
              </a:rPr>
              <a:t>our wonderful World </a:t>
            </a:r>
            <a:r>
              <a:rPr lang="en-GB" sz="3000" dirty="0">
                <a:solidFill>
                  <a:srgbClr val="009DDF"/>
                </a:solidFill>
                <a:latin typeface="Rockwell" panose="02060603020205020403" pitchFamily="18" charset="0"/>
                <a:ea typeface="Calibri" panose="020F0502020204030204" pitchFamily="34" charset="0"/>
                <a:cs typeface="Times New Roman"/>
              </a:rPr>
              <a:t>B</a:t>
            </a:r>
            <a:r>
              <a:rPr lang="en-GB" sz="3000" dirty="0">
                <a:solidFill>
                  <a:srgbClr val="009DDF"/>
                </a:solidFill>
                <a:effectLst/>
                <a:latin typeface="Rockwell" panose="02060603020205020403" pitchFamily="18" charset="0"/>
                <a:ea typeface="Calibri" panose="020F0502020204030204" pitchFamily="34" charset="0"/>
                <a:cs typeface="Times New Roman"/>
              </a:rPr>
              <a:t>ook </a:t>
            </a:r>
            <a:r>
              <a:rPr lang="en-GB" sz="3000" dirty="0">
                <a:solidFill>
                  <a:srgbClr val="009DDF"/>
                </a:solidFill>
                <a:latin typeface="Rockwell" panose="02060603020205020403" pitchFamily="18" charset="0"/>
                <a:ea typeface="Calibri" panose="020F0502020204030204" pitchFamily="34" charset="0"/>
                <a:cs typeface="Times New Roman"/>
              </a:rPr>
              <a:t>D</a:t>
            </a:r>
            <a:r>
              <a:rPr lang="en-GB" sz="3000" dirty="0">
                <a:solidFill>
                  <a:srgbClr val="009DDF"/>
                </a:solidFill>
                <a:effectLst/>
                <a:latin typeface="Rockwell" panose="02060603020205020403" pitchFamily="18" charset="0"/>
                <a:ea typeface="Calibri" panose="020F0502020204030204" pitchFamily="34" charset="0"/>
                <a:cs typeface="Times New Roman"/>
              </a:rPr>
              <a:t>ay authors and illustrators…</a:t>
            </a:r>
          </a:p>
        </p:txBody>
      </p:sp>
      <p:sp>
        <p:nvSpPr>
          <p:cNvPr id="7" name="TextBox 6">
            <a:extLst>
              <a:ext uri="{FF2B5EF4-FFF2-40B4-BE49-F238E27FC236}">
                <a16:creationId xmlns:a16="http://schemas.microsoft.com/office/drawing/2014/main" id="{E1470306-1731-5590-67EB-A71091BEE396}"/>
              </a:ext>
            </a:extLst>
          </p:cNvPr>
          <p:cNvSpPr txBox="1"/>
          <p:nvPr/>
        </p:nvSpPr>
        <p:spPr>
          <a:xfrm>
            <a:off x="2664216" y="2289871"/>
            <a:ext cx="8174623" cy="1687706"/>
          </a:xfrm>
          <a:prstGeom prst="rect">
            <a:avLst/>
          </a:prstGeom>
          <a:noFill/>
        </p:spPr>
        <p:txBody>
          <a:bodyPr wrap="square">
            <a:spAutoFit/>
          </a:bodyPr>
          <a:lstStyle/>
          <a:p>
            <a:pPr>
              <a:lnSpc>
                <a:spcPct val="150000"/>
              </a:lnSpc>
            </a:pPr>
            <a:r>
              <a:rPr lang="en-GB" sz="2400" b="1">
                <a:solidFill>
                  <a:srgbClr val="F7921D"/>
                </a:solidFill>
                <a:latin typeface="Rockwell" panose="02060603020205020403" pitchFamily="18" charset="0"/>
                <a:ea typeface="Calibri" panose="020F0502020204030204" pitchFamily="34" charset="0"/>
                <a:cs typeface="Times New Roman"/>
              </a:rPr>
              <a:t>SPEAKER- EMBED VIDEO LINK FROM THE TIPS FOR ENJOYING READING PLAYLIST HERE</a:t>
            </a:r>
            <a:endParaRPr lang="en-GB" sz="2400" b="1">
              <a:solidFill>
                <a:srgbClr val="F7921D"/>
              </a:solidFill>
              <a:latin typeface="Rockwell" panose="02060603020205020403" pitchFamily="18" charset="0"/>
              <a:ea typeface="Calibri" panose="020F0502020204030204" pitchFamily="34" charset="0"/>
              <a:cs typeface="Times New Roman" panose="02020603050405020304" pitchFamily="18" charset="0"/>
            </a:endParaRPr>
          </a:p>
          <a:p>
            <a:pPr marL="285750" indent="-285750">
              <a:lnSpc>
                <a:spcPct val="150000"/>
              </a:lnSpc>
              <a:buFont typeface="Arial" panose="020B0604020202020204" pitchFamily="34" charset="0"/>
              <a:buChar char="•"/>
            </a:pPr>
            <a:endParaRPr lang="en-GB" sz="2400">
              <a:latin typeface="Rockwell" panose="02060603020205020403" pitchFamily="18" charset="0"/>
              <a:ea typeface="Calibri" panose="020F0502020204030204" pitchFamily="34" charset="0"/>
              <a:cs typeface="Segoe UI"/>
            </a:endParaRPr>
          </a:p>
        </p:txBody>
      </p:sp>
      <p:grpSp>
        <p:nvGrpSpPr>
          <p:cNvPr id="8" name="Group 7">
            <a:extLst>
              <a:ext uri="{FF2B5EF4-FFF2-40B4-BE49-F238E27FC236}">
                <a16:creationId xmlns:a16="http://schemas.microsoft.com/office/drawing/2014/main" id="{71497363-4761-4101-DD23-4680E41CD3D6}"/>
              </a:ext>
            </a:extLst>
          </p:cNvPr>
          <p:cNvGrpSpPr/>
          <p:nvPr/>
        </p:nvGrpSpPr>
        <p:grpSpPr>
          <a:xfrm>
            <a:off x="6515107" y="4322056"/>
            <a:ext cx="5137609" cy="1975874"/>
            <a:chOff x="658696" y="4460435"/>
            <a:chExt cx="5137609" cy="1975874"/>
          </a:xfrm>
        </p:grpSpPr>
        <p:sp>
          <p:nvSpPr>
            <p:cNvPr id="3" name="Rectangle: Rounded Corners 2">
              <a:extLst>
                <a:ext uri="{FF2B5EF4-FFF2-40B4-BE49-F238E27FC236}">
                  <a16:creationId xmlns:a16="http://schemas.microsoft.com/office/drawing/2014/main" id="{17D71178-C58B-1541-1B8D-50A396954374}"/>
                </a:ext>
              </a:extLst>
            </p:cNvPr>
            <p:cNvSpPr/>
            <p:nvPr/>
          </p:nvSpPr>
          <p:spPr>
            <a:xfrm>
              <a:off x="658696" y="4460435"/>
              <a:ext cx="5137609" cy="1975874"/>
            </a:xfrm>
            <a:prstGeom prst="roundRect">
              <a:avLst/>
            </a:prstGeom>
            <a:noFill/>
            <a:ln w="38100">
              <a:solidFill>
                <a:srgbClr val="EC00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859CF861-C200-7A81-E4AD-8ED7B113A95E}"/>
                </a:ext>
              </a:extLst>
            </p:cNvPr>
            <p:cNvSpPr txBox="1"/>
            <p:nvPr/>
          </p:nvSpPr>
          <p:spPr>
            <a:xfrm>
              <a:off x="925004" y="4709708"/>
              <a:ext cx="4758179" cy="1477328"/>
            </a:xfrm>
            <a:prstGeom prst="rect">
              <a:avLst/>
            </a:prstGeom>
            <a:noFill/>
          </p:spPr>
          <p:txBody>
            <a:bodyPr wrap="square">
              <a:spAutoFit/>
            </a:bodyPr>
            <a:lstStyle/>
            <a:p>
              <a:r>
                <a:rPr lang="en-US" sz="1800" b="1" dirty="0">
                  <a:solidFill>
                    <a:srgbClr val="EC008C"/>
                  </a:solidFill>
                  <a:latin typeface="Rockwell" panose="02060603020205020403" pitchFamily="18" charset="0"/>
                </a:rPr>
                <a:t>Our top tip</a:t>
              </a:r>
              <a:r>
                <a:rPr lang="en-US" sz="1800" dirty="0">
                  <a:latin typeface="Rockwell" panose="02060603020205020403" pitchFamily="18" charset="0"/>
                </a:rPr>
                <a:t>: remember, reading comes in many forms, from audio books to graphic novels, poetry to comics. It can be solitary or social. And you can read wherever you want! Let’s find out more…</a:t>
              </a:r>
            </a:p>
          </p:txBody>
        </p:sp>
      </p:grpSp>
      <p:pic>
        <p:nvPicPr>
          <p:cNvPr id="9" name="Picture 8" descr="A group of colorful stars&#10;&#10;Description automatically generated">
            <a:extLst>
              <a:ext uri="{FF2B5EF4-FFF2-40B4-BE49-F238E27FC236}">
                <a16:creationId xmlns:a16="http://schemas.microsoft.com/office/drawing/2014/main" id="{7DAA3481-2E58-9CC8-A8D6-238182D572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3911" y="5740924"/>
            <a:ext cx="2650415" cy="952579"/>
          </a:xfrm>
          <a:prstGeom prst="rect">
            <a:avLst/>
          </a:prstGeom>
        </p:spPr>
      </p:pic>
      <p:pic>
        <p:nvPicPr>
          <p:cNvPr id="2" name="Picture 1">
            <a:extLst>
              <a:ext uri="{FF2B5EF4-FFF2-40B4-BE49-F238E27FC236}">
                <a16:creationId xmlns:a16="http://schemas.microsoft.com/office/drawing/2014/main" id="{50A899F4-B379-CFA1-8072-C6D27050FF22}"/>
              </a:ext>
            </a:extLst>
          </p:cNvPr>
          <p:cNvPicPr>
            <a:picLocks noChangeAspect="1"/>
          </p:cNvPicPr>
          <p:nvPr/>
        </p:nvPicPr>
        <p:blipFill>
          <a:blip r:embed="rId5"/>
          <a:stretch>
            <a:fillRect/>
          </a:stretch>
        </p:blipFill>
        <p:spPr>
          <a:xfrm>
            <a:off x="4510319" y="4630867"/>
            <a:ext cx="1871634" cy="1298561"/>
          </a:xfrm>
          <a:prstGeom prst="rect">
            <a:avLst/>
          </a:prstGeom>
        </p:spPr>
      </p:pic>
    </p:spTree>
    <p:extLst>
      <p:ext uri="{BB962C8B-B14F-4D97-AF65-F5344CB8AC3E}">
        <p14:creationId xmlns:p14="http://schemas.microsoft.com/office/powerpoint/2010/main" val="29790322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9DDF"/>
        </a:solidFill>
        <a:effectLst/>
      </p:bgPr>
    </p:bg>
    <p:spTree>
      <p:nvGrpSpPr>
        <p:cNvPr id="1" name=""/>
        <p:cNvGrpSpPr/>
        <p:nvPr/>
      </p:nvGrpSpPr>
      <p:grpSpPr>
        <a:xfrm>
          <a:off x="0" y="0"/>
          <a:ext cx="0" cy="0"/>
          <a:chOff x="0" y="0"/>
          <a:chExt cx="0" cy="0"/>
        </a:xfrm>
      </p:grpSpPr>
      <p:pic>
        <p:nvPicPr>
          <p:cNvPr id="16" name="Picture 15" descr="A yellow and black gradient&#10;&#10;Description automatically generated">
            <a:extLst>
              <a:ext uri="{FF2B5EF4-FFF2-40B4-BE49-F238E27FC236}">
                <a16:creationId xmlns:a16="http://schemas.microsoft.com/office/drawing/2014/main" id="{BBFB16CC-490F-7894-01CE-658FA24AD77F}"/>
              </a:ext>
            </a:extLst>
          </p:cNvPr>
          <p:cNvPicPr>
            <a:picLocks noChangeAspect="1"/>
          </p:cNvPicPr>
          <p:nvPr/>
        </p:nvPicPr>
        <p:blipFill rotWithShape="1">
          <a:blip r:embed="rId3">
            <a:extLst>
              <a:ext uri="{28A0092B-C50C-407E-A947-70E740481C1C}">
                <a14:useLocalDpi xmlns:a14="http://schemas.microsoft.com/office/drawing/2010/main" val="0"/>
              </a:ext>
            </a:extLst>
          </a:blip>
          <a:srcRect b="43750"/>
          <a:stretch/>
        </p:blipFill>
        <p:spPr>
          <a:xfrm>
            <a:off x="1" y="1"/>
            <a:ext cx="12191999" cy="6858000"/>
          </a:xfrm>
          <a:prstGeom prst="rect">
            <a:avLst/>
          </a:prstGeom>
        </p:spPr>
      </p:pic>
      <p:sp>
        <p:nvSpPr>
          <p:cNvPr id="6" name="Rectangle: Rounded Corners 5">
            <a:extLst>
              <a:ext uri="{FF2B5EF4-FFF2-40B4-BE49-F238E27FC236}">
                <a16:creationId xmlns:a16="http://schemas.microsoft.com/office/drawing/2014/main" id="{52FE9367-42F3-A79C-D5AE-EA008BFE2A2E}"/>
              </a:ext>
            </a:extLst>
          </p:cNvPr>
          <p:cNvSpPr/>
          <p:nvPr/>
        </p:nvSpPr>
        <p:spPr>
          <a:xfrm>
            <a:off x="999915" y="2840582"/>
            <a:ext cx="10354114" cy="1402672"/>
          </a:xfrm>
          <a:prstGeom prst="roundRect">
            <a:avLst/>
          </a:prstGeom>
          <a:solidFill>
            <a:schemeClr val="bg1"/>
          </a:solidFill>
          <a:ln w="38100">
            <a:solidFill>
              <a:srgbClr val="EC00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yellow banner with black text and eyes&#10;&#10;Description automatically generated">
            <a:extLst>
              <a:ext uri="{FF2B5EF4-FFF2-40B4-BE49-F238E27FC236}">
                <a16:creationId xmlns:a16="http://schemas.microsoft.com/office/drawing/2014/main" id="{6F0AAF89-7A51-3248-0306-8F18C7B52D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089" y="346464"/>
            <a:ext cx="1817762" cy="2243517"/>
          </a:xfrm>
          <a:prstGeom prst="rect">
            <a:avLst/>
          </a:prstGeom>
        </p:spPr>
      </p:pic>
      <p:sp>
        <p:nvSpPr>
          <p:cNvPr id="5" name="Title 4">
            <a:extLst>
              <a:ext uri="{FF2B5EF4-FFF2-40B4-BE49-F238E27FC236}">
                <a16:creationId xmlns:a16="http://schemas.microsoft.com/office/drawing/2014/main" id="{BF1F8406-7E0B-4A52-7977-083EE84BB9E2}"/>
              </a:ext>
            </a:extLst>
          </p:cNvPr>
          <p:cNvSpPr>
            <a:spLocks noGrp="1"/>
          </p:cNvSpPr>
          <p:nvPr>
            <p:ph type="title"/>
          </p:nvPr>
        </p:nvSpPr>
        <p:spPr>
          <a:xfrm>
            <a:off x="1471321" y="2838271"/>
            <a:ext cx="9404618" cy="1335459"/>
          </a:xfrm>
        </p:spPr>
        <p:txBody>
          <a:bodyPr>
            <a:noAutofit/>
          </a:bodyPr>
          <a:lstStyle/>
          <a:p>
            <a:pPr algn="ctr"/>
            <a:r>
              <a:rPr lang="en-GB" sz="5000" dirty="0">
                <a:solidFill>
                  <a:srgbClr val="EC008C"/>
                </a:solidFill>
                <a:latin typeface="Rockwell"/>
              </a:rPr>
              <a:t>You can read anywhere! </a:t>
            </a:r>
            <a:br>
              <a:rPr lang="en-GB" sz="5000" dirty="0">
                <a:latin typeface="Rockwell" panose="02060603020205020403" pitchFamily="18" charset="0"/>
              </a:rPr>
            </a:br>
            <a:r>
              <a:rPr lang="en-GB" sz="5000" dirty="0">
                <a:solidFill>
                  <a:srgbClr val="EC008C"/>
                </a:solidFill>
                <a:latin typeface="Rockwell"/>
              </a:rPr>
              <a:t>Where is best for you?</a:t>
            </a:r>
          </a:p>
        </p:txBody>
      </p:sp>
      <p:pic>
        <p:nvPicPr>
          <p:cNvPr id="11" name="Picture 10" descr="A yellow circle with stars on it">
            <a:extLst>
              <a:ext uri="{FF2B5EF4-FFF2-40B4-BE49-F238E27FC236}">
                <a16:creationId xmlns:a16="http://schemas.microsoft.com/office/drawing/2014/main" id="{2B7D6157-6203-6070-7E6D-A965C12032F3}"/>
              </a:ext>
            </a:extLst>
          </p:cNvPr>
          <p:cNvPicPr>
            <a:picLocks noChangeAspect="1"/>
          </p:cNvPicPr>
          <p:nvPr/>
        </p:nvPicPr>
        <p:blipFill rotWithShape="1">
          <a:blip r:embed="rId5">
            <a:extLst>
              <a:ext uri="{28A0092B-C50C-407E-A947-70E740481C1C}">
                <a14:useLocalDpi xmlns:a14="http://schemas.microsoft.com/office/drawing/2010/main" val="0"/>
              </a:ext>
            </a:extLst>
          </a:blip>
          <a:srcRect l="44753" b="37350"/>
          <a:stretch/>
        </p:blipFill>
        <p:spPr>
          <a:xfrm>
            <a:off x="0" y="3604491"/>
            <a:ext cx="2115458" cy="3253509"/>
          </a:xfrm>
          <a:prstGeom prst="rect">
            <a:avLst/>
          </a:prstGeom>
        </p:spPr>
      </p:pic>
      <p:pic>
        <p:nvPicPr>
          <p:cNvPr id="12" name="Picture 11" descr="A yellow circle with stars on it">
            <a:extLst>
              <a:ext uri="{FF2B5EF4-FFF2-40B4-BE49-F238E27FC236}">
                <a16:creationId xmlns:a16="http://schemas.microsoft.com/office/drawing/2014/main" id="{F95CC347-30A1-39FD-8AFE-6F91A81176BC}"/>
              </a:ext>
            </a:extLst>
          </p:cNvPr>
          <p:cNvPicPr>
            <a:picLocks noChangeAspect="1"/>
          </p:cNvPicPr>
          <p:nvPr/>
        </p:nvPicPr>
        <p:blipFill rotWithShape="1">
          <a:blip r:embed="rId5">
            <a:extLst>
              <a:ext uri="{28A0092B-C50C-407E-A947-70E740481C1C}">
                <a14:useLocalDpi xmlns:a14="http://schemas.microsoft.com/office/drawing/2010/main" val="0"/>
              </a:ext>
            </a:extLst>
          </a:blip>
          <a:srcRect l="44753" b="37350"/>
          <a:stretch/>
        </p:blipFill>
        <p:spPr>
          <a:xfrm rot="10800000">
            <a:off x="10076542" y="-1"/>
            <a:ext cx="2115458" cy="3253509"/>
          </a:xfrm>
          <a:prstGeom prst="rect">
            <a:avLst/>
          </a:prstGeom>
        </p:spPr>
      </p:pic>
      <p:pic>
        <p:nvPicPr>
          <p:cNvPr id="22" name="Picture 21" descr="A stack of books with black background&#10;&#10;Description automatically generated">
            <a:extLst>
              <a:ext uri="{FF2B5EF4-FFF2-40B4-BE49-F238E27FC236}">
                <a16:creationId xmlns:a16="http://schemas.microsoft.com/office/drawing/2014/main" id="{65C6E983-CFDD-A51B-BCE3-0576D72BE4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1160" y="3792100"/>
            <a:ext cx="2452719" cy="3065900"/>
          </a:xfrm>
          <a:prstGeom prst="rect">
            <a:avLst/>
          </a:prstGeom>
        </p:spPr>
      </p:pic>
    </p:spTree>
    <p:extLst>
      <p:ext uri="{BB962C8B-B14F-4D97-AF65-F5344CB8AC3E}">
        <p14:creationId xmlns:p14="http://schemas.microsoft.com/office/powerpoint/2010/main" val="18469097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group of colorful stars&#10;&#10;Description automatically generated">
            <a:extLst>
              <a:ext uri="{FF2B5EF4-FFF2-40B4-BE49-F238E27FC236}">
                <a16:creationId xmlns:a16="http://schemas.microsoft.com/office/drawing/2014/main" id="{1F744D97-DB4F-002A-46C9-F6BA92C1FA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0221" y="2993921"/>
            <a:ext cx="2527775" cy="908501"/>
          </a:xfrm>
          <a:prstGeom prst="rect">
            <a:avLst/>
          </a:prstGeom>
        </p:spPr>
      </p:pic>
      <p:pic>
        <p:nvPicPr>
          <p:cNvPr id="25" name="Picture 24" descr="A yellow banner with black text and eyes&#10;&#10;Description automatically generated">
            <a:extLst>
              <a:ext uri="{FF2B5EF4-FFF2-40B4-BE49-F238E27FC236}">
                <a16:creationId xmlns:a16="http://schemas.microsoft.com/office/drawing/2014/main" id="{CD3E2504-D3EE-8098-C817-0A671BC671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899" y="253536"/>
            <a:ext cx="1817762" cy="2243517"/>
          </a:xfrm>
          <a:prstGeom prst="rect">
            <a:avLst/>
          </a:prstGeom>
        </p:spPr>
      </p:pic>
      <p:sp>
        <p:nvSpPr>
          <p:cNvPr id="6" name="TextBox 5">
            <a:extLst>
              <a:ext uri="{FF2B5EF4-FFF2-40B4-BE49-F238E27FC236}">
                <a16:creationId xmlns:a16="http://schemas.microsoft.com/office/drawing/2014/main" id="{EB6418DF-3E31-D689-C891-42AA30BD590D}"/>
              </a:ext>
            </a:extLst>
          </p:cNvPr>
          <p:cNvSpPr txBox="1"/>
          <p:nvPr/>
        </p:nvSpPr>
        <p:spPr>
          <a:xfrm>
            <a:off x="2199355" y="532052"/>
            <a:ext cx="9388576" cy="707886"/>
          </a:xfrm>
          <a:prstGeom prst="rect">
            <a:avLst/>
          </a:prstGeom>
          <a:noFill/>
        </p:spPr>
        <p:txBody>
          <a:bodyPr wrap="square" lIns="91440" tIns="45720" rIns="91440" bIns="45720" anchor="t">
            <a:spAutoFit/>
          </a:bodyPr>
          <a:lstStyle/>
          <a:p>
            <a:pPr algn="ctr"/>
            <a:r>
              <a:rPr lang="en-GB" sz="4000" b="0" i="0">
                <a:solidFill>
                  <a:srgbClr val="009DDF"/>
                </a:solidFill>
                <a:effectLst/>
                <a:latin typeface="Rockwell"/>
                <a:cs typeface="Segoe UI"/>
              </a:rPr>
              <a:t>Where is your favourite place to read?</a:t>
            </a:r>
            <a:endParaRPr lang="en-GB" sz="4000">
              <a:solidFill>
                <a:srgbClr val="009DDF"/>
              </a:solidFill>
              <a:latin typeface="Rockwell"/>
              <a:cs typeface="Segoe UI"/>
            </a:endParaRPr>
          </a:p>
        </p:txBody>
      </p:sp>
      <p:grpSp>
        <p:nvGrpSpPr>
          <p:cNvPr id="31" name="Group 30">
            <a:extLst>
              <a:ext uri="{FF2B5EF4-FFF2-40B4-BE49-F238E27FC236}">
                <a16:creationId xmlns:a16="http://schemas.microsoft.com/office/drawing/2014/main" id="{59B1577E-5B61-7D95-CA51-047FA6944E23}"/>
              </a:ext>
            </a:extLst>
          </p:cNvPr>
          <p:cNvGrpSpPr/>
          <p:nvPr/>
        </p:nvGrpSpPr>
        <p:grpSpPr>
          <a:xfrm>
            <a:off x="8455842" y="901214"/>
            <a:ext cx="2732973" cy="2840620"/>
            <a:chOff x="9418323" y="-625762"/>
            <a:chExt cx="3723944" cy="3186109"/>
          </a:xfrm>
        </p:grpSpPr>
        <p:pic>
          <p:nvPicPr>
            <p:cNvPr id="8" name="Picture 7" descr="A blue explosion on a black background&#10;&#10;Description automatically generated">
              <a:extLst>
                <a:ext uri="{FF2B5EF4-FFF2-40B4-BE49-F238E27FC236}">
                  <a16:creationId xmlns:a16="http://schemas.microsoft.com/office/drawing/2014/main" id="{5F47F340-88E3-1EAC-9781-4E1D985EC4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8323" y="-625762"/>
              <a:ext cx="3723944" cy="3186109"/>
            </a:xfrm>
            <a:prstGeom prst="rect">
              <a:avLst/>
            </a:prstGeom>
          </p:spPr>
        </p:pic>
        <p:sp>
          <p:nvSpPr>
            <p:cNvPr id="24" name="TextBox 23">
              <a:extLst>
                <a:ext uri="{FF2B5EF4-FFF2-40B4-BE49-F238E27FC236}">
                  <a16:creationId xmlns:a16="http://schemas.microsoft.com/office/drawing/2014/main" id="{AAF2B71D-113A-7769-7760-E4CB478D55B0}"/>
                </a:ext>
              </a:extLst>
            </p:cNvPr>
            <p:cNvSpPr txBox="1"/>
            <p:nvPr/>
          </p:nvSpPr>
          <p:spPr>
            <a:xfrm>
              <a:off x="10757843" y="451695"/>
              <a:ext cx="1923707" cy="477054"/>
            </a:xfrm>
            <a:prstGeom prst="rect">
              <a:avLst/>
            </a:prstGeom>
            <a:noFill/>
          </p:spPr>
          <p:txBody>
            <a:bodyPr wrap="square" rtlCol="0">
              <a:spAutoFit/>
            </a:bodyPr>
            <a:lstStyle/>
            <a:p>
              <a:r>
                <a:rPr lang="en-GB" sz="2400">
                  <a:solidFill>
                    <a:schemeClr val="bg1"/>
                  </a:solidFill>
                  <a:latin typeface="Rockwell" panose="02060603020205020403" pitchFamily="18" charset="0"/>
                </a:rPr>
                <a:t>In the bath?</a:t>
              </a:r>
            </a:p>
          </p:txBody>
        </p:sp>
      </p:grpSp>
      <p:grpSp>
        <p:nvGrpSpPr>
          <p:cNvPr id="32" name="Group 31">
            <a:extLst>
              <a:ext uri="{FF2B5EF4-FFF2-40B4-BE49-F238E27FC236}">
                <a16:creationId xmlns:a16="http://schemas.microsoft.com/office/drawing/2014/main" id="{B899356F-0D69-A7E1-E150-629BE4D2001B}"/>
              </a:ext>
            </a:extLst>
          </p:cNvPr>
          <p:cNvGrpSpPr/>
          <p:nvPr/>
        </p:nvGrpSpPr>
        <p:grpSpPr>
          <a:xfrm>
            <a:off x="2186817" y="1239938"/>
            <a:ext cx="3218457" cy="2327416"/>
            <a:chOff x="7402629" y="1819372"/>
            <a:chExt cx="4243789" cy="3630875"/>
          </a:xfrm>
        </p:grpSpPr>
        <p:pic>
          <p:nvPicPr>
            <p:cNvPr id="22" name="Picture 21" descr="A pink explosion on a black background&#10;&#10;Description automatically generated">
              <a:extLst>
                <a:ext uri="{FF2B5EF4-FFF2-40B4-BE49-F238E27FC236}">
                  <a16:creationId xmlns:a16="http://schemas.microsoft.com/office/drawing/2014/main" id="{50090720-5CCA-93B3-D09B-5EFF7A7ED1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2629" y="1819372"/>
              <a:ext cx="4243789" cy="3630875"/>
            </a:xfrm>
            <a:prstGeom prst="rect">
              <a:avLst/>
            </a:prstGeom>
          </p:spPr>
        </p:pic>
        <p:sp>
          <p:nvSpPr>
            <p:cNvPr id="26" name="TextBox 25">
              <a:extLst>
                <a:ext uri="{FF2B5EF4-FFF2-40B4-BE49-F238E27FC236}">
                  <a16:creationId xmlns:a16="http://schemas.microsoft.com/office/drawing/2014/main" id="{BE60E131-EA8F-920A-C483-66E2DA341F97}"/>
                </a:ext>
              </a:extLst>
            </p:cNvPr>
            <p:cNvSpPr txBox="1"/>
            <p:nvPr/>
          </p:nvSpPr>
          <p:spPr>
            <a:xfrm>
              <a:off x="8661577" y="2855767"/>
              <a:ext cx="1923706" cy="1210267"/>
            </a:xfrm>
            <a:prstGeom prst="rect">
              <a:avLst/>
            </a:prstGeom>
            <a:noFill/>
          </p:spPr>
          <p:txBody>
            <a:bodyPr wrap="square" rtlCol="0">
              <a:spAutoFit/>
            </a:bodyPr>
            <a:lstStyle/>
            <a:p>
              <a:pPr algn="ctr"/>
              <a:r>
                <a:rPr lang="en-GB" sz="2400">
                  <a:solidFill>
                    <a:schemeClr val="bg1"/>
                  </a:solidFill>
                  <a:latin typeface="Rockwell" panose="02060603020205020403" pitchFamily="18" charset="0"/>
                </a:rPr>
                <a:t>In the park?</a:t>
              </a:r>
            </a:p>
          </p:txBody>
        </p:sp>
      </p:grpSp>
      <p:grpSp>
        <p:nvGrpSpPr>
          <p:cNvPr id="39" name="Group 38">
            <a:extLst>
              <a:ext uri="{FF2B5EF4-FFF2-40B4-BE49-F238E27FC236}">
                <a16:creationId xmlns:a16="http://schemas.microsoft.com/office/drawing/2014/main" id="{868F0F21-A530-67A4-C2D0-2D71D48D5119}"/>
              </a:ext>
            </a:extLst>
          </p:cNvPr>
          <p:cNvGrpSpPr/>
          <p:nvPr/>
        </p:nvGrpSpPr>
        <p:grpSpPr>
          <a:xfrm>
            <a:off x="4669779" y="3095024"/>
            <a:ext cx="3409948" cy="2917463"/>
            <a:chOff x="4042386" y="3741833"/>
            <a:chExt cx="3409948" cy="2917463"/>
          </a:xfrm>
        </p:grpSpPr>
        <p:pic>
          <p:nvPicPr>
            <p:cNvPr id="12" name="Picture 11" descr="A yellow explosion with black background&#10;&#10;Description automatically generated">
              <a:extLst>
                <a:ext uri="{FF2B5EF4-FFF2-40B4-BE49-F238E27FC236}">
                  <a16:creationId xmlns:a16="http://schemas.microsoft.com/office/drawing/2014/main" id="{682B3066-C830-7C6F-E826-CD8DE8D8ED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42386" y="3741833"/>
              <a:ext cx="3409948" cy="2917463"/>
            </a:xfrm>
            <a:prstGeom prst="rect">
              <a:avLst/>
            </a:prstGeom>
          </p:spPr>
        </p:pic>
        <p:sp>
          <p:nvSpPr>
            <p:cNvPr id="36" name="TextBox 35">
              <a:extLst>
                <a:ext uri="{FF2B5EF4-FFF2-40B4-BE49-F238E27FC236}">
                  <a16:creationId xmlns:a16="http://schemas.microsoft.com/office/drawing/2014/main" id="{40844B5D-EF28-3C6D-A454-916C66537D32}"/>
                </a:ext>
              </a:extLst>
            </p:cNvPr>
            <p:cNvSpPr txBox="1"/>
            <p:nvPr/>
          </p:nvSpPr>
          <p:spPr>
            <a:xfrm>
              <a:off x="5079217" y="4600462"/>
              <a:ext cx="1336286" cy="1015663"/>
            </a:xfrm>
            <a:prstGeom prst="rect">
              <a:avLst/>
            </a:prstGeom>
            <a:noFill/>
          </p:spPr>
          <p:txBody>
            <a:bodyPr wrap="square" rtlCol="0">
              <a:spAutoFit/>
            </a:bodyPr>
            <a:lstStyle/>
            <a:p>
              <a:pPr algn="ctr"/>
              <a:r>
                <a:rPr lang="en-GB" sz="2000">
                  <a:solidFill>
                    <a:schemeClr val="bg1"/>
                  </a:solidFill>
                  <a:latin typeface="Rockwell" panose="02060603020205020403" pitchFamily="18" charset="0"/>
                </a:rPr>
                <a:t>While walking the dog?</a:t>
              </a:r>
            </a:p>
          </p:txBody>
        </p:sp>
      </p:grpSp>
      <p:grpSp>
        <p:nvGrpSpPr>
          <p:cNvPr id="42" name="Group 41">
            <a:extLst>
              <a:ext uri="{FF2B5EF4-FFF2-40B4-BE49-F238E27FC236}">
                <a16:creationId xmlns:a16="http://schemas.microsoft.com/office/drawing/2014/main" id="{7F396C05-4495-D4C7-9B90-1E16A7284706}"/>
              </a:ext>
            </a:extLst>
          </p:cNvPr>
          <p:cNvGrpSpPr/>
          <p:nvPr/>
        </p:nvGrpSpPr>
        <p:grpSpPr>
          <a:xfrm>
            <a:off x="363489" y="3540786"/>
            <a:ext cx="3532704" cy="3022490"/>
            <a:chOff x="6131521" y="4363732"/>
            <a:chExt cx="3532704" cy="3022490"/>
          </a:xfrm>
        </p:grpSpPr>
        <p:pic>
          <p:nvPicPr>
            <p:cNvPr id="10" name="Picture 9" descr="A yellow explosion with black background&#10;&#10;Description automatically generated">
              <a:extLst>
                <a:ext uri="{FF2B5EF4-FFF2-40B4-BE49-F238E27FC236}">
                  <a16:creationId xmlns:a16="http://schemas.microsoft.com/office/drawing/2014/main" id="{33BFDCCA-E351-0ABC-5FE0-BEAF4AE7EF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31521" y="4363732"/>
              <a:ext cx="3532704" cy="3022490"/>
            </a:xfrm>
            <a:prstGeom prst="rect">
              <a:avLst/>
            </a:prstGeom>
          </p:spPr>
        </p:pic>
        <p:sp>
          <p:nvSpPr>
            <p:cNvPr id="41" name="TextBox 40">
              <a:extLst>
                <a:ext uri="{FF2B5EF4-FFF2-40B4-BE49-F238E27FC236}">
                  <a16:creationId xmlns:a16="http://schemas.microsoft.com/office/drawing/2014/main" id="{F158D242-F2A0-F359-285F-7634B4BA5C67}"/>
                </a:ext>
              </a:extLst>
            </p:cNvPr>
            <p:cNvSpPr txBox="1"/>
            <p:nvPr/>
          </p:nvSpPr>
          <p:spPr>
            <a:xfrm>
              <a:off x="7302607" y="5295031"/>
              <a:ext cx="1336286" cy="1015663"/>
            </a:xfrm>
            <a:prstGeom prst="rect">
              <a:avLst/>
            </a:prstGeom>
            <a:noFill/>
          </p:spPr>
          <p:txBody>
            <a:bodyPr wrap="square" rtlCol="0">
              <a:spAutoFit/>
            </a:bodyPr>
            <a:lstStyle/>
            <a:p>
              <a:pPr algn="ctr"/>
              <a:r>
                <a:rPr lang="en-GB" sz="2000">
                  <a:latin typeface="Rockwell" panose="02060603020205020403" pitchFamily="18" charset="0"/>
                </a:rPr>
                <a:t>While doing exercise?</a:t>
              </a:r>
            </a:p>
          </p:txBody>
        </p:sp>
      </p:grpSp>
      <p:grpSp>
        <p:nvGrpSpPr>
          <p:cNvPr id="44" name="Group 43">
            <a:extLst>
              <a:ext uri="{FF2B5EF4-FFF2-40B4-BE49-F238E27FC236}">
                <a16:creationId xmlns:a16="http://schemas.microsoft.com/office/drawing/2014/main" id="{93857396-57BE-542E-7EA2-6A2341853B27}"/>
              </a:ext>
            </a:extLst>
          </p:cNvPr>
          <p:cNvGrpSpPr/>
          <p:nvPr/>
        </p:nvGrpSpPr>
        <p:grpSpPr>
          <a:xfrm>
            <a:off x="8495951" y="4173108"/>
            <a:ext cx="3091980" cy="2645418"/>
            <a:chOff x="399645" y="3429000"/>
            <a:chExt cx="3091980" cy="2645418"/>
          </a:xfrm>
        </p:grpSpPr>
        <p:pic>
          <p:nvPicPr>
            <p:cNvPr id="18" name="Picture 17" descr="A pink explosion with black background&#10;&#10;Description automatically generated">
              <a:extLst>
                <a:ext uri="{FF2B5EF4-FFF2-40B4-BE49-F238E27FC236}">
                  <a16:creationId xmlns:a16="http://schemas.microsoft.com/office/drawing/2014/main" id="{01885311-4CF2-A7C6-5453-8EE14233B4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9645" y="3429000"/>
              <a:ext cx="3091980" cy="2645418"/>
            </a:xfrm>
            <a:prstGeom prst="rect">
              <a:avLst/>
            </a:prstGeom>
          </p:spPr>
        </p:pic>
        <p:sp>
          <p:nvSpPr>
            <p:cNvPr id="43" name="TextBox 42">
              <a:extLst>
                <a:ext uri="{FF2B5EF4-FFF2-40B4-BE49-F238E27FC236}">
                  <a16:creationId xmlns:a16="http://schemas.microsoft.com/office/drawing/2014/main" id="{F90109FB-30D2-73AD-68B2-EB18EAB3E2F3}"/>
                </a:ext>
              </a:extLst>
            </p:cNvPr>
            <p:cNvSpPr txBox="1"/>
            <p:nvPr/>
          </p:nvSpPr>
          <p:spPr>
            <a:xfrm>
              <a:off x="1296780" y="4316472"/>
              <a:ext cx="1336286" cy="707886"/>
            </a:xfrm>
            <a:prstGeom prst="rect">
              <a:avLst/>
            </a:prstGeom>
            <a:noFill/>
          </p:spPr>
          <p:txBody>
            <a:bodyPr wrap="square" rtlCol="0">
              <a:spAutoFit/>
            </a:bodyPr>
            <a:lstStyle/>
            <a:p>
              <a:pPr algn="ctr"/>
              <a:r>
                <a:rPr lang="en-GB" sz="2000" dirty="0">
                  <a:latin typeface="Rockwell" panose="02060603020205020403" pitchFamily="18" charset="0"/>
                </a:rPr>
                <a:t>On the toilet?!</a:t>
              </a:r>
            </a:p>
          </p:txBody>
        </p:sp>
      </p:grpSp>
      <p:pic>
        <p:nvPicPr>
          <p:cNvPr id="46" name="Picture 45" descr="A cartoon of a person and a child holding hands&#10;&#10;Description automatically generated">
            <a:extLst>
              <a:ext uri="{FF2B5EF4-FFF2-40B4-BE49-F238E27FC236}">
                <a16:creationId xmlns:a16="http://schemas.microsoft.com/office/drawing/2014/main" id="{531E034B-3659-C09B-EDB1-7496F95ED56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04568" y="1123452"/>
            <a:ext cx="1716081" cy="2327416"/>
          </a:xfrm>
          <a:prstGeom prst="rect">
            <a:avLst/>
          </a:prstGeom>
        </p:spPr>
      </p:pic>
      <p:pic>
        <p:nvPicPr>
          <p:cNvPr id="48" name="Picture 47" descr="A cartoon of a child holding a book&#10;&#10;Description automatically generated">
            <a:extLst>
              <a:ext uri="{FF2B5EF4-FFF2-40B4-BE49-F238E27FC236}">
                <a16:creationId xmlns:a16="http://schemas.microsoft.com/office/drawing/2014/main" id="{390A2325-8447-C581-B3C6-B1B94102429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72879" y="3873862"/>
            <a:ext cx="2271961" cy="3081321"/>
          </a:xfrm>
          <a:prstGeom prst="rect">
            <a:avLst/>
          </a:prstGeom>
        </p:spPr>
      </p:pic>
      <p:pic>
        <p:nvPicPr>
          <p:cNvPr id="49" name="Picture 48" descr="A group of colorful stars&#10;&#10;Description automatically generated">
            <a:extLst>
              <a:ext uri="{FF2B5EF4-FFF2-40B4-BE49-F238E27FC236}">
                <a16:creationId xmlns:a16="http://schemas.microsoft.com/office/drawing/2014/main" id="{31FE362E-B463-BA84-E8EE-D4FD510478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178" y="3411860"/>
            <a:ext cx="2527775" cy="908501"/>
          </a:xfrm>
          <a:prstGeom prst="rect">
            <a:avLst/>
          </a:prstGeom>
        </p:spPr>
      </p:pic>
    </p:spTree>
    <p:extLst>
      <p:ext uri="{BB962C8B-B14F-4D97-AF65-F5344CB8AC3E}">
        <p14:creationId xmlns:p14="http://schemas.microsoft.com/office/powerpoint/2010/main" val="49952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yellow banner with black text and eyes&#10;&#10;Description automatically generated">
            <a:extLst>
              <a:ext uri="{FF2B5EF4-FFF2-40B4-BE49-F238E27FC236}">
                <a16:creationId xmlns:a16="http://schemas.microsoft.com/office/drawing/2014/main" id="{CD3E2504-D3EE-8098-C817-0A671BC671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899" y="253536"/>
            <a:ext cx="1817762" cy="2243517"/>
          </a:xfrm>
          <a:prstGeom prst="rect">
            <a:avLst/>
          </a:prstGeom>
        </p:spPr>
      </p:pic>
      <p:sp>
        <p:nvSpPr>
          <p:cNvPr id="29" name="TextBox 28">
            <a:extLst>
              <a:ext uri="{FF2B5EF4-FFF2-40B4-BE49-F238E27FC236}">
                <a16:creationId xmlns:a16="http://schemas.microsoft.com/office/drawing/2014/main" id="{19CAC19F-F6FF-6BFF-3F3D-618A4EBC7431}"/>
              </a:ext>
            </a:extLst>
          </p:cNvPr>
          <p:cNvSpPr txBox="1"/>
          <p:nvPr/>
        </p:nvSpPr>
        <p:spPr>
          <a:xfrm>
            <a:off x="539284" y="3558349"/>
            <a:ext cx="1729928" cy="1171769"/>
          </a:xfrm>
          <a:prstGeom prst="rect">
            <a:avLst/>
          </a:prstGeom>
          <a:noFill/>
          <a:ln>
            <a:noFill/>
          </a:ln>
        </p:spPr>
        <p:txBody>
          <a:bodyPr wrap="square" rtlCol="0">
            <a:spAutoFit/>
          </a:bodyPr>
          <a:lstStyle/>
          <a:p>
            <a:pPr algn="ctr"/>
            <a:r>
              <a:rPr lang="en-GB" sz="2000">
                <a:solidFill>
                  <a:schemeClr val="bg1"/>
                </a:solidFill>
                <a:latin typeface="Rockwell" panose="02060603020205020403" pitchFamily="18" charset="0"/>
              </a:rPr>
              <a:t>“I haven’t found things to read that I like”</a:t>
            </a:r>
          </a:p>
        </p:txBody>
      </p:sp>
      <p:sp>
        <p:nvSpPr>
          <p:cNvPr id="4" name="TextBox 3">
            <a:extLst>
              <a:ext uri="{FF2B5EF4-FFF2-40B4-BE49-F238E27FC236}">
                <a16:creationId xmlns:a16="http://schemas.microsoft.com/office/drawing/2014/main" id="{B840B28A-353A-3C53-1C40-0C18737DD1AC}"/>
              </a:ext>
            </a:extLst>
          </p:cNvPr>
          <p:cNvSpPr txBox="1"/>
          <p:nvPr/>
        </p:nvSpPr>
        <p:spPr>
          <a:xfrm>
            <a:off x="2576966" y="560070"/>
            <a:ext cx="9388576" cy="1046633"/>
          </a:xfrm>
          <a:prstGeom prst="rect">
            <a:avLst/>
          </a:prstGeom>
          <a:noFill/>
        </p:spPr>
        <p:txBody>
          <a:bodyPr wrap="square" lIns="91440" tIns="45720" rIns="91440" bIns="45720" anchor="t">
            <a:spAutoFit/>
          </a:bodyPr>
          <a:lstStyle/>
          <a:p>
            <a:pPr>
              <a:lnSpc>
                <a:spcPct val="107000"/>
              </a:lnSpc>
              <a:spcAft>
                <a:spcPts val="800"/>
              </a:spcAft>
            </a:pPr>
            <a:r>
              <a:rPr lang="en-GB" sz="3000" dirty="0">
                <a:solidFill>
                  <a:srgbClr val="009DDF"/>
                </a:solidFill>
                <a:effectLst/>
                <a:latin typeface="Rockwell" panose="02060603020205020403" pitchFamily="18" charset="0"/>
                <a:ea typeface="Calibri" panose="020F0502020204030204" pitchFamily="34" charset="0"/>
                <a:cs typeface="Times New Roman"/>
              </a:rPr>
              <a:t>What about our wonderful World </a:t>
            </a:r>
            <a:r>
              <a:rPr lang="en-GB" sz="3000" dirty="0">
                <a:solidFill>
                  <a:srgbClr val="009DDF"/>
                </a:solidFill>
                <a:latin typeface="Rockwell" panose="02060603020205020403" pitchFamily="18" charset="0"/>
                <a:ea typeface="Calibri" panose="020F0502020204030204" pitchFamily="34" charset="0"/>
                <a:cs typeface="Times New Roman"/>
              </a:rPr>
              <a:t>B</a:t>
            </a:r>
            <a:r>
              <a:rPr lang="en-GB" sz="3000" dirty="0">
                <a:solidFill>
                  <a:srgbClr val="009DDF"/>
                </a:solidFill>
                <a:effectLst/>
                <a:latin typeface="Rockwell" panose="02060603020205020403" pitchFamily="18" charset="0"/>
                <a:ea typeface="Calibri" panose="020F0502020204030204" pitchFamily="34" charset="0"/>
                <a:cs typeface="Times New Roman"/>
              </a:rPr>
              <a:t>ook </a:t>
            </a:r>
            <a:r>
              <a:rPr lang="en-GB" sz="3000" dirty="0">
                <a:solidFill>
                  <a:srgbClr val="009DDF"/>
                </a:solidFill>
                <a:latin typeface="Rockwell" panose="02060603020205020403" pitchFamily="18" charset="0"/>
                <a:ea typeface="Calibri" panose="020F0502020204030204" pitchFamily="34" charset="0"/>
                <a:cs typeface="Times New Roman"/>
              </a:rPr>
              <a:t>D</a:t>
            </a:r>
            <a:r>
              <a:rPr lang="en-GB" sz="3000" dirty="0">
                <a:solidFill>
                  <a:srgbClr val="009DDF"/>
                </a:solidFill>
                <a:effectLst/>
                <a:latin typeface="Rockwell" panose="02060603020205020403" pitchFamily="18" charset="0"/>
                <a:ea typeface="Calibri" panose="020F0502020204030204" pitchFamily="34" charset="0"/>
                <a:cs typeface="Times New Roman"/>
              </a:rPr>
              <a:t>ay authors</a:t>
            </a:r>
            <a:r>
              <a:rPr lang="en-GB" sz="3000" dirty="0">
                <a:solidFill>
                  <a:srgbClr val="009DDF"/>
                </a:solidFill>
                <a:latin typeface="Rockwell" panose="02060603020205020403" pitchFamily="18" charset="0"/>
                <a:ea typeface="Calibri" panose="020F0502020204030204" pitchFamily="34" charset="0"/>
                <a:cs typeface="Times New Roman"/>
              </a:rPr>
              <a:t> – where</a:t>
            </a:r>
            <a:r>
              <a:rPr lang="en-GB" sz="3000" dirty="0">
                <a:solidFill>
                  <a:srgbClr val="009DDF"/>
                </a:solidFill>
                <a:effectLst/>
                <a:latin typeface="Rockwell" panose="02060603020205020403" pitchFamily="18" charset="0"/>
                <a:ea typeface="Calibri" panose="020F0502020204030204" pitchFamily="34" charset="0"/>
                <a:cs typeface="Times New Roman"/>
              </a:rPr>
              <a:t> might they enjoy reading? Let’s find out!</a:t>
            </a:r>
          </a:p>
        </p:txBody>
      </p:sp>
      <p:sp>
        <p:nvSpPr>
          <p:cNvPr id="7" name="TextBox 6">
            <a:extLst>
              <a:ext uri="{FF2B5EF4-FFF2-40B4-BE49-F238E27FC236}">
                <a16:creationId xmlns:a16="http://schemas.microsoft.com/office/drawing/2014/main" id="{E1470306-1731-5590-67EB-A71091BEE396}"/>
              </a:ext>
            </a:extLst>
          </p:cNvPr>
          <p:cNvSpPr txBox="1"/>
          <p:nvPr/>
        </p:nvSpPr>
        <p:spPr>
          <a:xfrm>
            <a:off x="2694103" y="2600530"/>
            <a:ext cx="8174623" cy="1318374"/>
          </a:xfrm>
          <a:prstGeom prst="rect">
            <a:avLst/>
          </a:prstGeom>
          <a:noFill/>
        </p:spPr>
        <p:txBody>
          <a:bodyPr wrap="square">
            <a:spAutoFit/>
          </a:bodyPr>
          <a:lstStyle/>
          <a:p>
            <a:pPr algn="ctr"/>
            <a:r>
              <a:rPr lang="en-GB" sz="2400" b="1">
                <a:solidFill>
                  <a:srgbClr val="F7921D"/>
                </a:solidFill>
                <a:latin typeface="Rockwell" panose="02060603020205020403" pitchFamily="18" charset="0"/>
                <a:ea typeface="+mn-lt"/>
                <a:cs typeface="+mn-lt"/>
              </a:rPr>
              <a:t>SPEAKER- EMBED VIDEO LINK FROM THE WHERE DO YOU ENJOY READING PLAYLIST HERE</a:t>
            </a:r>
            <a:endParaRPr lang="en-GB" sz="2400">
              <a:solidFill>
                <a:srgbClr val="F7921D"/>
              </a:solidFill>
              <a:latin typeface="Rockwell" panose="02060603020205020403" pitchFamily="18" charset="0"/>
              <a:ea typeface="+mn-lt"/>
              <a:cs typeface="+mn-lt"/>
            </a:endParaRPr>
          </a:p>
          <a:p>
            <a:pPr>
              <a:lnSpc>
                <a:spcPct val="150000"/>
              </a:lnSpc>
            </a:pPr>
            <a:endParaRPr lang="en-GB" sz="2400">
              <a:latin typeface="Rockwell" panose="02060603020205020403" pitchFamily="18" charset="0"/>
              <a:ea typeface="Calibri" panose="020F0502020204030204" pitchFamily="34" charset="0"/>
              <a:cs typeface="Segoe UI"/>
            </a:endParaRPr>
          </a:p>
        </p:txBody>
      </p:sp>
      <p:pic>
        <p:nvPicPr>
          <p:cNvPr id="2" name="Picture 1">
            <a:extLst>
              <a:ext uri="{FF2B5EF4-FFF2-40B4-BE49-F238E27FC236}">
                <a16:creationId xmlns:a16="http://schemas.microsoft.com/office/drawing/2014/main" id="{062C4259-273B-D80B-6336-04ED67CC26C4}"/>
              </a:ext>
            </a:extLst>
          </p:cNvPr>
          <p:cNvPicPr>
            <a:picLocks noChangeAspect="1"/>
          </p:cNvPicPr>
          <p:nvPr/>
        </p:nvPicPr>
        <p:blipFill>
          <a:blip r:embed="rId4"/>
          <a:stretch>
            <a:fillRect/>
          </a:stretch>
        </p:blipFill>
        <p:spPr>
          <a:xfrm>
            <a:off x="10093908" y="5426666"/>
            <a:ext cx="1871634" cy="1298561"/>
          </a:xfrm>
          <a:prstGeom prst="rect">
            <a:avLst/>
          </a:prstGeom>
        </p:spPr>
      </p:pic>
      <p:sp>
        <p:nvSpPr>
          <p:cNvPr id="3" name="Rectangle: Rounded Corners 2">
            <a:extLst>
              <a:ext uri="{FF2B5EF4-FFF2-40B4-BE49-F238E27FC236}">
                <a16:creationId xmlns:a16="http://schemas.microsoft.com/office/drawing/2014/main" id="{424C1FDC-561D-F74D-7E31-7E227DF0F682}"/>
              </a:ext>
            </a:extLst>
          </p:cNvPr>
          <p:cNvSpPr/>
          <p:nvPr/>
        </p:nvSpPr>
        <p:spPr>
          <a:xfrm>
            <a:off x="4766515" y="5478444"/>
            <a:ext cx="5137609" cy="1160805"/>
          </a:xfrm>
          <a:prstGeom prst="roundRect">
            <a:avLst/>
          </a:prstGeom>
          <a:noFill/>
          <a:ln w="38100">
            <a:solidFill>
              <a:srgbClr val="EC00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964BD1D3-5BAE-9E96-5FB4-2DC887FC1D98}"/>
              </a:ext>
            </a:extLst>
          </p:cNvPr>
          <p:cNvSpPr txBox="1"/>
          <p:nvPr/>
        </p:nvSpPr>
        <p:spPr>
          <a:xfrm>
            <a:off x="4956231" y="5426666"/>
            <a:ext cx="4758179" cy="1200329"/>
          </a:xfrm>
          <a:prstGeom prst="rect">
            <a:avLst/>
          </a:prstGeom>
          <a:noFill/>
        </p:spPr>
        <p:txBody>
          <a:bodyPr wrap="square">
            <a:spAutoFit/>
          </a:bodyPr>
          <a:lstStyle/>
          <a:p>
            <a:r>
              <a:rPr lang="en-US" sz="1800" b="1" dirty="0">
                <a:solidFill>
                  <a:srgbClr val="EC008C"/>
                </a:solidFill>
                <a:latin typeface="Rockwell" panose="02060603020205020403" pitchFamily="18" charset="0"/>
              </a:rPr>
              <a:t>Our top tip</a:t>
            </a:r>
            <a:r>
              <a:rPr lang="en-US" sz="1800" dirty="0">
                <a:latin typeface="Rockwell" panose="02060603020205020403" pitchFamily="18" charset="0"/>
              </a:rPr>
              <a:t>: when you’re reading in your spare time it doesn’t matter where you are – just make sure it’s a place that makes you feel ready to read.</a:t>
            </a:r>
          </a:p>
        </p:txBody>
      </p:sp>
    </p:spTree>
    <p:extLst>
      <p:ext uri="{BB962C8B-B14F-4D97-AF65-F5344CB8AC3E}">
        <p14:creationId xmlns:p14="http://schemas.microsoft.com/office/powerpoint/2010/main" val="34191666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9DDF"/>
        </a:solidFill>
        <a:effectLst/>
      </p:bgPr>
    </p:bg>
    <p:spTree>
      <p:nvGrpSpPr>
        <p:cNvPr id="1" name=""/>
        <p:cNvGrpSpPr/>
        <p:nvPr/>
      </p:nvGrpSpPr>
      <p:grpSpPr>
        <a:xfrm>
          <a:off x="0" y="0"/>
          <a:ext cx="0" cy="0"/>
          <a:chOff x="0" y="0"/>
          <a:chExt cx="0" cy="0"/>
        </a:xfrm>
      </p:grpSpPr>
      <p:pic>
        <p:nvPicPr>
          <p:cNvPr id="16" name="Picture 15" descr="A yellow and black gradient&#10;&#10;Description automatically generated">
            <a:extLst>
              <a:ext uri="{FF2B5EF4-FFF2-40B4-BE49-F238E27FC236}">
                <a16:creationId xmlns:a16="http://schemas.microsoft.com/office/drawing/2014/main" id="{BBFB16CC-490F-7894-01CE-658FA24AD77F}"/>
              </a:ext>
            </a:extLst>
          </p:cNvPr>
          <p:cNvPicPr>
            <a:picLocks noChangeAspect="1"/>
          </p:cNvPicPr>
          <p:nvPr/>
        </p:nvPicPr>
        <p:blipFill rotWithShape="1">
          <a:blip r:embed="rId3">
            <a:extLst>
              <a:ext uri="{28A0092B-C50C-407E-A947-70E740481C1C}">
                <a14:useLocalDpi xmlns:a14="http://schemas.microsoft.com/office/drawing/2010/main" val="0"/>
              </a:ext>
            </a:extLst>
          </a:blip>
          <a:srcRect b="43750"/>
          <a:stretch/>
        </p:blipFill>
        <p:spPr>
          <a:xfrm>
            <a:off x="1" y="1"/>
            <a:ext cx="12191999" cy="6858000"/>
          </a:xfrm>
          <a:prstGeom prst="rect">
            <a:avLst/>
          </a:prstGeom>
        </p:spPr>
      </p:pic>
      <p:sp>
        <p:nvSpPr>
          <p:cNvPr id="6" name="Rectangle: Rounded Corners 5">
            <a:extLst>
              <a:ext uri="{FF2B5EF4-FFF2-40B4-BE49-F238E27FC236}">
                <a16:creationId xmlns:a16="http://schemas.microsoft.com/office/drawing/2014/main" id="{52FE9367-42F3-A79C-D5AE-EA008BFE2A2E}"/>
              </a:ext>
            </a:extLst>
          </p:cNvPr>
          <p:cNvSpPr/>
          <p:nvPr/>
        </p:nvSpPr>
        <p:spPr>
          <a:xfrm>
            <a:off x="1979629" y="2840582"/>
            <a:ext cx="8345206" cy="1402672"/>
          </a:xfrm>
          <a:prstGeom prst="roundRect">
            <a:avLst/>
          </a:prstGeom>
          <a:solidFill>
            <a:schemeClr val="bg1"/>
          </a:solidFill>
          <a:ln w="38100">
            <a:solidFill>
              <a:srgbClr val="EC00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yellow banner with black text and eyes&#10;&#10;Description automatically generated">
            <a:extLst>
              <a:ext uri="{FF2B5EF4-FFF2-40B4-BE49-F238E27FC236}">
                <a16:creationId xmlns:a16="http://schemas.microsoft.com/office/drawing/2014/main" id="{6F0AAF89-7A51-3248-0306-8F18C7B52D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089" y="346464"/>
            <a:ext cx="1817762" cy="2243517"/>
          </a:xfrm>
          <a:prstGeom prst="rect">
            <a:avLst/>
          </a:prstGeom>
        </p:spPr>
      </p:pic>
      <p:sp>
        <p:nvSpPr>
          <p:cNvPr id="5" name="Title 4">
            <a:extLst>
              <a:ext uri="{FF2B5EF4-FFF2-40B4-BE49-F238E27FC236}">
                <a16:creationId xmlns:a16="http://schemas.microsoft.com/office/drawing/2014/main" id="{BF1F8406-7E0B-4A52-7977-083EE84BB9E2}"/>
              </a:ext>
            </a:extLst>
          </p:cNvPr>
          <p:cNvSpPr>
            <a:spLocks noGrp="1"/>
          </p:cNvSpPr>
          <p:nvPr>
            <p:ph type="title"/>
          </p:nvPr>
        </p:nvSpPr>
        <p:spPr>
          <a:xfrm>
            <a:off x="1867165" y="2858063"/>
            <a:ext cx="8504073" cy="1325563"/>
          </a:xfrm>
        </p:spPr>
        <p:txBody>
          <a:bodyPr>
            <a:normAutofit/>
          </a:bodyPr>
          <a:lstStyle/>
          <a:p>
            <a:pPr algn="ctr"/>
            <a:r>
              <a:rPr lang="en-GB" sz="5000" dirty="0">
                <a:solidFill>
                  <a:srgbClr val="EC008C"/>
                </a:solidFill>
                <a:latin typeface="Rockwell"/>
              </a:rPr>
              <a:t>Sharing recommendations</a:t>
            </a:r>
          </a:p>
        </p:txBody>
      </p:sp>
      <p:pic>
        <p:nvPicPr>
          <p:cNvPr id="11" name="Picture 10" descr="A yellow circle with stars on it">
            <a:extLst>
              <a:ext uri="{FF2B5EF4-FFF2-40B4-BE49-F238E27FC236}">
                <a16:creationId xmlns:a16="http://schemas.microsoft.com/office/drawing/2014/main" id="{2B7D6157-6203-6070-7E6D-A965C12032F3}"/>
              </a:ext>
            </a:extLst>
          </p:cNvPr>
          <p:cNvPicPr>
            <a:picLocks noChangeAspect="1"/>
          </p:cNvPicPr>
          <p:nvPr/>
        </p:nvPicPr>
        <p:blipFill rotWithShape="1">
          <a:blip r:embed="rId5">
            <a:extLst>
              <a:ext uri="{28A0092B-C50C-407E-A947-70E740481C1C}">
                <a14:useLocalDpi xmlns:a14="http://schemas.microsoft.com/office/drawing/2010/main" val="0"/>
              </a:ext>
            </a:extLst>
          </a:blip>
          <a:srcRect l="44753" b="37350"/>
          <a:stretch/>
        </p:blipFill>
        <p:spPr>
          <a:xfrm>
            <a:off x="0" y="3604491"/>
            <a:ext cx="2115458" cy="3253509"/>
          </a:xfrm>
          <a:prstGeom prst="rect">
            <a:avLst/>
          </a:prstGeom>
        </p:spPr>
      </p:pic>
      <p:pic>
        <p:nvPicPr>
          <p:cNvPr id="12" name="Picture 11" descr="A yellow circle with stars on it">
            <a:extLst>
              <a:ext uri="{FF2B5EF4-FFF2-40B4-BE49-F238E27FC236}">
                <a16:creationId xmlns:a16="http://schemas.microsoft.com/office/drawing/2014/main" id="{F95CC347-30A1-39FD-8AFE-6F91A81176BC}"/>
              </a:ext>
            </a:extLst>
          </p:cNvPr>
          <p:cNvPicPr>
            <a:picLocks noChangeAspect="1"/>
          </p:cNvPicPr>
          <p:nvPr/>
        </p:nvPicPr>
        <p:blipFill rotWithShape="1">
          <a:blip r:embed="rId5">
            <a:extLst>
              <a:ext uri="{28A0092B-C50C-407E-A947-70E740481C1C}">
                <a14:useLocalDpi xmlns:a14="http://schemas.microsoft.com/office/drawing/2010/main" val="0"/>
              </a:ext>
            </a:extLst>
          </a:blip>
          <a:srcRect l="44753" b="37350"/>
          <a:stretch/>
        </p:blipFill>
        <p:spPr>
          <a:xfrm rot="10800000">
            <a:off x="10076542" y="-1"/>
            <a:ext cx="2115458" cy="3253509"/>
          </a:xfrm>
          <a:prstGeom prst="rect">
            <a:avLst/>
          </a:prstGeom>
        </p:spPr>
      </p:pic>
      <p:pic>
        <p:nvPicPr>
          <p:cNvPr id="22" name="Picture 21" descr="A stack of books with black background&#10;&#10;Description automatically generated">
            <a:extLst>
              <a:ext uri="{FF2B5EF4-FFF2-40B4-BE49-F238E27FC236}">
                <a16:creationId xmlns:a16="http://schemas.microsoft.com/office/drawing/2014/main" id="{65C6E983-CFDD-A51B-BCE3-0576D72BE4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1160" y="3792100"/>
            <a:ext cx="2452719" cy="3065900"/>
          </a:xfrm>
          <a:prstGeom prst="rect">
            <a:avLst/>
          </a:prstGeom>
        </p:spPr>
      </p:pic>
    </p:spTree>
    <p:extLst>
      <p:ext uri="{BB962C8B-B14F-4D97-AF65-F5344CB8AC3E}">
        <p14:creationId xmlns:p14="http://schemas.microsoft.com/office/powerpoint/2010/main" val="42503235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yellow banner with black text and eyes&#10;&#10;Description automatically generated">
            <a:extLst>
              <a:ext uri="{FF2B5EF4-FFF2-40B4-BE49-F238E27FC236}">
                <a16:creationId xmlns:a16="http://schemas.microsoft.com/office/drawing/2014/main" id="{CD3E2504-D3EE-8098-C817-0A671BC671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899" y="253536"/>
            <a:ext cx="1817762" cy="2243517"/>
          </a:xfrm>
          <a:prstGeom prst="rect">
            <a:avLst/>
          </a:prstGeom>
        </p:spPr>
      </p:pic>
      <p:sp>
        <p:nvSpPr>
          <p:cNvPr id="4" name="TextBox 3">
            <a:extLst>
              <a:ext uri="{FF2B5EF4-FFF2-40B4-BE49-F238E27FC236}">
                <a16:creationId xmlns:a16="http://schemas.microsoft.com/office/drawing/2014/main" id="{B840B28A-353A-3C53-1C40-0C18737DD1AC}"/>
              </a:ext>
            </a:extLst>
          </p:cNvPr>
          <p:cNvSpPr txBox="1"/>
          <p:nvPr/>
        </p:nvSpPr>
        <p:spPr>
          <a:xfrm>
            <a:off x="2317367" y="228985"/>
            <a:ext cx="9388576" cy="583429"/>
          </a:xfrm>
          <a:prstGeom prst="rect">
            <a:avLst/>
          </a:prstGeom>
          <a:noFill/>
        </p:spPr>
        <p:txBody>
          <a:bodyPr wrap="square" lIns="91440" tIns="45720" rIns="91440" bIns="45720" anchor="t">
            <a:spAutoFit/>
          </a:bodyPr>
          <a:lstStyle/>
          <a:p>
            <a:pPr>
              <a:lnSpc>
                <a:spcPct val="107000"/>
              </a:lnSpc>
              <a:spcAft>
                <a:spcPts val="800"/>
              </a:spcAft>
            </a:pPr>
            <a:r>
              <a:rPr lang="en-GB" sz="3200">
                <a:solidFill>
                  <a:srgbClr val="009DDF"/>
                </a:solidFill>
                <a:effectLst/>
                <a:latin typeface="Rockwell" panose="02060603020205020403" pitchFamily="18" charset="0"/>
                <a:ea typeface="Calibri" panose="020F0502020204030204" pitchFamily="34" charset="0"/>
                <a:cs typeface="Times New Roman"/>
              </a:rPr>
              <a:t>Share something you’ve read in the last year…</a:t>
            </a:r>
          </a:p>
        </p:txBody>
      </p:sp>
      <p:sp>
        <p:nvSpPr>
          <p:cNvPr id="5" name="Oval 4">
            <a:extLst>
              <a:ext uri="{FF2B5EF4-FFF2-40B4-BE49-F238E27FC236}">
                <a16:creationId xmlns:a16="http://schemas.microsoft.com/office/drawing/2014/main" id="{D93F6FC8-5026-B5EA-A5D4-657B757117F5}"/>
              </a:ext>
            </a:extLst>
          </p:cNvPr>
          <p:cNvSpPr/>
          <p:nvPr/>
        </p:nvSpPr>
        <p:spPr>
          <a:xfrm>
            <a:off x="622570" y="2775642"/>
            <a:ext cx="2451370" cy="1298643"/>
          </a:xfrm>
          <a:prstGeom prst="ellipse">
            <a:avLst/>
          </a:prstGeom>
          <a:noFill/>
          <a:ln w="28575">
            <a:solidFill>
              <a:srgbClr val="F173A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rgbClr val="F173AC"/>
                </a:solidFill>
                <a:latin typeface="Rockwell" panose="02060603020205020403" pitchFamily="18" charset="0"/>
              </a:rPr>
              <a:t>Great characters</a:t>
            </a:r>
          </a:p>
        </p:txBody>
      </p:sp>
      <p:sp>
        <p:nvSpPr>
          <p:cNvPr id="6" name="Oval 5">
            <a:extLst>
              <a:ext uri="{FF2B5EF4-FFF2-40B4-BE49-F238E27FC236}">
                <a16:creationId xmlns:a16="http://schemas.microsoft.com/office/drawing/2014/main" id="{C0286EBD-D297-A561-AFCB-C9D3E2DEF78D}"/>
              </a:ext>
            </a:extLst>
          </p:cNvPr>
          <p:cNvSpPr/>
          <p:nvPr/>
        </p:nvSpPr>
        <p:spPr>
          <a:xfrm>
            <a:off x="554151" y="4146873"/>
            <a:ext cx="2451370" cy="1298643"/>
          </a:xfrm>
          <a:prstGeom prst="ellipse">
            <a:avLst/>
          </a:prstGeom>
          <a:noFill/>
          <a:ln w="28575">
            <a:solidFill>
              <a:srgbClr val="F792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rgbClr val="F7921D"/>
                </a:solidFill>
                <a:latin typeface="Rockwell" panose="02060603020205020403" pitchFamily="18" charset="0"/>
              </a:rPr>
              <a:t>Great setting</a:t>
            </a:r>
          </a:p>
        </p:txBody>
      </p:sp>
      <p:sp>
        <p:nvSpPr>
          <p:cNvPr id="8" name="Oval 7">
            <a:extLst>
              <a:ext uri="{FF2B5EF4-FFF2-40B4-BE49-F238E27FC236}">
                <a16:creationId xmlns:a16="http://schemas.microsoft.com/office/drawing/2014/main" id="{942F316A-B8A1-50E7-8A77-203B6159EE38}"/>
              </a:ext>
            </a:extLst>
          </p:cNvPr>
          <p:cNvSpPr/>
          <p:nvPr/>
        </p:nvSpPr>
        <p:spPr>
          <a:xfrm>
            <a:off x="2288275" y="1615574"/>
            <a:ext cx="2451370" cy="1298643"/>
          </a:xfrm>
          <a:prstGeom prst="ellipse">
            <a:avLst/>
          </a:prstGeom>
          <a:noFill/>
          <a:ln w="28575">
            <a:solidFill>
              <a:srgbClr val="53B7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rgbClr val="53B7E8"/>
                </a:solidFill>
                <a:latin typeface="Rockwell" panose="02060603020205020403" pitchFamily="18" charset="0"/>
              </a:rPr>
              <a:t>Beautiful description</a:t>
            </a:r>
          </a:p>
        </p:txBody>
      </p:sp>
      <p:sp>
        <p:nvSpPr>
          <p:cNvPr id="9" name="Oval 8">
            <a:extLst>
              <a:ext uri="{FF2B5EF4-FFF2-40B4-BE49-F238E27FC236}">
                <a16:creationId xmlns:a16="http://schemas.microsoft.com/office/drawing/2014/main" id="{B053AB52-FCC8-DEB5-DEF8-ABCF7F7CFB6F}"/>
              </a:ext>
            </a:extLst>
          </p:cNvPr>
          <p:cNvSpPr/>
          <p:nvPr/>
        </p:nvSpPr>
        <p:spPr>
          <a:xfrm>
            <a:off x="5200228" y="5429264"/>
            <a:ext cx="2451370" cy="1298643"/>
          </a:xfrm>
          <a:prstGeom prst="ellipse">
            <a:avLst/>
          </a:prstGeom>
          <a:noFill/>
          <a:ln w="28575">
            <a:solidFill>
              <a:srgbClr val="EC00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rgbClr val="EC008C"/>
                </a:solidFill>
                <a:latin typeface="Rockwell" panose="02060603020205020403" pitchFamily="18" charset="0"/>
              </a:rPr>
              <a:t>It was so funny!</a:t>
            </a:r>
          </a:p>
        </p:txBody>
      </p:sp>
      <p:sp>
        <p:nvSpPr>
          <p:cNvPr id="10" name="Oval 9">
            <a:extLst>
              <a:ext uri="{FF2B5EF4-FFF2-40B4-BE49-F238E27FC236}">
                <a16:creationId xmlns:a16="http://schemas.microsoft.com/office/drawing/2014/main" id="{A7CB99B6-3637-437F-4C66-5E3F18DF8E08}"/>
              </a:ext>
            </a:extLst>
          </p:cNvPr>
          <p:cNvSpPr/>
          <p:nvPr/>
        </p:nvSpPr>
        <p:spPr>
          <a:xfrm>
            <a:off x="2490689" y="5263400"/>
            <a:ext cx="2451370" cy="1298643"/>
          </a:xfrm>
          <a:prstGeom prst="ellipse">
            <a:avLst/>
          </a:prstGeom>
          <a:noFill/>
          <a:ln w="28575">
            <a:solidFill>
              <a:srgbClr val="009D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rgbClr val="009DDF"/>
                </a:solidFill>
                <a:latin typeface="Rockwell" panose="02060603020205020403" pitchFamily="18" charset="0"/>
              </a:rPr>
              <a:t>It made me feel…</a:t>
            </a:r>
          </a:p>
        </p:txBody>
      </p:sp>
      <p:sp>
        <p:nvSpPr>
          <p:cNvPr id="11" name="Oval 10">
            <a:extLst>
              <a:ext uri="{FF2B5EF4-FFF2-40B4-BE49-F238E27FC236}">
                <a16:creationId xmlns:a16="http://schemas.microsoft.com/office/drawing/2014/main" id="{8955ECD2-118E-7CEA-D87E-183A970675F3}"/>
              </a:ext>
            </a:extLst>
          </p:cNvPr>
          <p:cNvSpPr/>
          <p:nvPr/>
        </p:nvSpPr>
        <p:spPr>
          <a:xfrm>
            <a:off x="7806196" y="5429264"/>
            <a:ext cx="2451370" cy="1298643"/>
          </a:xfrm>
          <a:prstGeom prst="ellipse">
            <a:avLst/>
          </a:prstGeom>
          <a:noFill/>
          <a:ln w="28575">
            <a:solidFill>
              <a:srgbClr val="53B7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rgbClr val="53B7E8"/>
                </a:solidFill>
                <a:latin typeface="Rockwell" panose="02060603020205020403" pitchFamily="18" charset="0"/>
              </a:rPr>
              <a:t>It had wonderful illustrations</a:t>
            </a:r>
          </a:p>
        </p:txBody>
      </p:sp>
      <p:sp>
        <p:nvSpPr>
          <p:cNvPr id="12" name="Oval 11">
            <a:extLst>
              <a:ext uri="{FF2B5EF4-FFF2-40B4-BE49-F238E27FC236}">
                <a16:creationId xmlns:a16="http://schemas.microsoft.com/office/drawing/2014/main" id="{A887FBBD-D24B-4B6B-95B4-E4BF48748814}"/>
              </a:ext>
            </a:extLst>
          </p:cNvPr>
          <p:cNvSpPr/>
          <p:nvPr/>
        </p:nvSpPr>
        <p:spPr>
          <a:xfrm>
            <a:off x="9186479" y="4146873"/>
            <a:ext cx="2451370" cy="1298643"/>
          </a:xfrm>
          <a:prstGeom prst="ellipse">
            <a:avLst/>
          </a:prstGeom>
          <a:noFill/>
          <a:ln w="28575">
            <a:solidFill>
              <a:srgbClr val="F173A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rgbClr val="F173AC"/>
                </a:solidFill>
                <a:latin typeface="Rockwell" panose="02060603020205020403" pitchFamily="18" charset="0"/>
              </a:rPr>
              <a:t>It was addictive!</a:t>
            </a:r>
          </a:p>
        </p:txBody>
      </p:sp>
      <p:sp>
        <p:nvSpPr>
          <p:cNvPr id="13" name="Oval 12">
            <a:extLst>
              <a:ext uri="{FF2B5EF4-FFF2-40B4-BE49-F238E27FC236}">
                <a16:creationId xmlns:a16="http://schemas.microsoft.com/office/drawing/2014/main" id="{F3D4650F-3B40-2A01-BE6E-229264B3110E}"/>
              </a:ext>
            </a:extLst>
          </p:cNvPr>
          <p:cNvSpPr/>
          <p:nvPr/>
        </p:nvSpPr>
        <p:spPr>
          <a:xfrm>
            <a:off x="9254573" y="2684523"/>
            <a:ext cx="2451370" cy="1298643"/>
          </a:xfrm>
          <a:prstGeom prst="ellipse">
            <a:avLst/>
          </a:prstGeom>
          <a:noFill/>
          <a:ln w="28575">
            <a:solidFill>
              <a:srgbClr val="F792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rgbClr val="F7921D"/>
                </a:solidFill>
                <a:latin typeface="Rockwell" panose="02060603020205020403" pitchFamily="18" charset="0"/>
              </a:rPr>
              <a:t>It was about something I’m interested in</a:t>
            </a:r>
          </a:p>
        </p:txBody>
      </p:sp>
      <p:sp>
        <p:nvSpPr>
          <p:cNvPr id="14" name="Oval 13">
            <a:extLst>
              <a:ext uri="{FF2B5EF4-FFF2-40B4-BE49-F238E27FC236}">
                <a16:creationId xmlns:a16="http://schemas.microsoft.com/office/drawing/2014/main" id="{C413F96C-6F8C-B3E6-3A95-ED27A404F2D9}"/>
              </a:ext>
            </a:extLst>
          </p:cNvPr>
          <p:cNvSpPr/>
          <p:nvPr/>
        </p:nvSpPr>
        <p:spPr>
          <a:xfrm>
            <a:off x="4739645" y="1200934"/>
            <a:ext cx="2451370" cy="1298643"/>
          </a:xfrm>
          <a:prstGeom prst="ellipse">
            <a:avLst/>
          </a:prstGeom>
          <a:noFill/>
          <a:ln w="28575">
            <a:solidFill>
              <a:srgbClr val="EC00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rgbClr val="EC008C"/>
                </a:solidFill>
                <a:latin typeface="Rockwell" panose="02060603020205020403" pitchFamily="18" charset="0"/>
              </a:rPr>
              <a:t>I found it very persuasive</a:t>
            </a:r>
          </a:p>
        </p:txBody>
      </p:sp>
      <p:sp>
        <p:nvSpPr>
          <p:cNvPr id="15" name="Oval 14">
            <a:extLst>
              <a:ext uri="{FF2B5EF4-FFF2-40B4-BE49-F238E27FC236}">
                <a16:creationId xmlns:a16="http://schemas.microsoft.com/office/drawing/2014/main" id="{8FEBB43B-55E8-B1A3-7E68-08E2022ECC1F}"/>
              </a:ext>
            </a:extLst>
          </p:cNvPr>
          <p:cNvSpPr/>
          <p:nvPr/>
        </p:nvSpPr>
        <p:spPr>
          <a:xfrm>
            <a:off x="7360821" y="1557713"/>
            <a:ext cx="2451370" cy="1298643"/>
          </a:xfrm>
          <a:prstGeom prst="ellipse">
            <a:avLst/>
          </a:prstGeom>
          <a:noFill/>
          <a:ln w="28575">
            <a:solidFill>
              <a:srgbClr val="009D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rgbClr val="009DDF"/>
                </a:solidFill>
                <a:latin typeface="Rockwell" panose="02060603020205020403" pitchFamily="18" charset="0"/>
              </a:rPr>
              <a:t>It gave me something to think about</a:t>
            </a:r>
          </a:p>
        </p:txBody>
      </p:sp>
      <p:pic>
        <p:nvPicPr>
          <p:cNvPr id="19" name="Picture 18" descr="A cartoon of a child lying on a hamster&#10;&#10;Description automatically generated">
            <a:extLst>
              <a:ext uri="{FF2B5EF4-FFF2-40B4-BE49-F238E27FC236}">
                <a16:creationId xmlns:a16="http://schemas.microsoft.com/office/drawing/2014/main" id="{D96D046F-8CEE-856E-E125-5061994491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7003" y="1850255"/>
            <a:ext cx="2700888" cy="3663049"/>
          </a:xfrm>
          <a:prstGeom prst="rect">
            <a:avLst/>
          </a:prstGeom>
        </p:spPr>
      </p:pic>
      <p:pic>
        <p:nvPicPr>
          <p:cNvPr id="21" name="Picture 20" descr="A cartoon of a book and a stack of books&#10;&#10;Description automatically generated">
            <a:extLst>
              <a:ext uri="{FF2B5EF4-FFF2-40B4-BE49-F238E27FC236}">
                <a16:creationId xmlns:a16="http://schemas.microsoft.com/office/drawing/2014/main" id="{300AF66E-29A1-196A-6135-B78AA3E164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3996" y="3565888"/>
            <a:ext cx="1543876" cy="1929844"/>
          </a:xfrm>
          <a:prstGeom prst="rect">
            <a:avLst/>
          </a:prstGeom>
        </p:spPr>
      </p:pic>
      <p:pic>
        <p:nvPicPr>
          <p:cNvPr id="32" name="Picture 31" descr="A colorful diamond shapes on a black background&#10;&#10;Description automatically generated">
            <a:extLst>
              <a:ext uri="{FF2B5EF4-FFF2-40B4-BE49-F238E27FC236}">
                <a16:creationId xmlns:a16="http://schemas.microsoft.com/office/drawing/2014/main" id="{18CC2529-59FE-A3FE-69E8-2139F4AAAB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54573" y="3681779"/>
            <a:ext cx="3692377" cy="5007745"/>
          </a:xfrm>
          <a:prstGeom prst="rect">
            <a:avLst/>
          </a:prstGeom>
        </p:spPr>
      </p:pic>
      <p:pic>
        <p:nvPicPr>
          <p:cNvPr id="33" name="Picture 32" descr="A colorful diamond shapes on a black background&#10;&#10;Description automatically generated">
            <a:extLst>
              <a:ext uri="{FF2B5EF4-FFF2-40B4-BE49-F238E27FC236}">
                <a16:creationId xmlns:a16="http://schemas.microsoft.com/office/drawing/2014/main" id="{C07FC627-7A62-A0DD-AFAB-8FB2A1D3C4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531" y="3943784"/>
            <a:ext cx="3369546" cy="4569909"/>
          </a:xfrm>
          <a:prstGeom prst="rect">
            <a:avLst/>
          </a:prstGeom>
        </p:spPr>
      </p:pic>
      <p:pic>
        <p:nvPicPr>
          <p:cNvPr id="34" name="Picture 33" descr="A colorful diamond shapes on a black background&#10;&#10;Description automatically generated">
            <a:extLst>
              <a:ext uri="{FF2B5EF4-FFF2-40B4-BE49-F238E27FC236}">
                <a16:creationId xmlns:a16="http://schemas.microsoft.com/office/drawing/2014/main" id="{C8123E87-E028-D2D2-404B-30EE4A1BB1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2161" y="-133861"/>
            <a:ext cx="2680557" cy="3635476"/>
          </a:xfrm>
          <a:prstGeom prst="rect">
            <a:avLst/>
          </a:prstGeom>
        </p:spPr>
      </p:pic>
    </p:spTree>
    <p:extLst>
      <p:ext uri="{BB962C8B-B14F-4D97-AF65-F5344CB8AC3E}">
        <p14:creationId xmlns:p14="http://schemas.microsoft.com/office/powerpoint/2010/main" val="11168054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yellow banner with black text and eyes&#10;&#10;Description automatically generated">
            <a:extLst>
              <a:ext uri="{FF2B5EF4-FFF2-40B4-BE49-F238E27FC236}">
                <a16:creationId xmlns:a16="http://schemas.microsoft.com/office/drawing/2014/main" id="{CD3E2504-D3EE-8098-C817-0A671BC671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899" y="253536"/>
            <a:ext cx="1817762" cy="2243517"/>
          </a:xfrm>
          <a:prstGeom prst="rect">
            <a:avLst/>
          </a:prstGeom>
        </p:spPr>
      </p:pic>
      <p:sp>
        <p:nvSpPr>
          <p:cNvPr id="4" name="TextBox 3">
            <a:extLst>
              <a:ext uri="{FF2B5EF4-FFF2-40B4-BE49-F238E27FC236}">
                <a16:creationId xmlns:a16="http://schemas.microsoft.com/office/drawing/2014/main" id="{B840B28A-353A-3C53-1C40-0C18737DD1AC}"/>
              </a:ext>
            </a:extLst>
          </p:cNvPr>
          <p:cNvSpPr txBox="1"/>
          <p:nvPr/>
        </p:nvSpPr>
        <p:spPr>
          <a:xfrm>
            <a:off x="2317367" y="228985"/>
            <a:ext cx="9388576" cy="583429"/>
          </a:xfrm>
          <a:prstGeom prst="rect">
            <a:avLst/>
          </a:prstGeom>
          <a:noFill/>
        </p:spPr>
        <p:txBody>
          <a:bodyPr wrap="square" lIns="91440" tIns="45720" rIns="91440" bIns="45720" anchor="t">
            <a:spAutoFit/>
          </a:bodyPr>
          <a:lstStyle/>
          <a:p>
            <a:pPr>
              <a:lnSpc>
                <a:spcPct val="107000"/>
              </a:lnSpc>
              <a:spcAft>
                <a:spcPts val="800"/>
              </a:spcAft>
            </a:pPr>
            <a:r>
              <a:rPr lang="en-GB" sz="3200">
                <a:solidFill>
                  <a:srgbClr val="009DDF"/>
                </a:solidFill>
                <a:effectLst/>
                <a:latin typeface="Rockwell" panose="02060603020205020403" pitchFamily="18" charset="0"/>
                <a:ea typeface="Calibri" panose="020F0502020204030204" pitchFamily="34" charset="0"/>
                <a:cs typeface="Times New Roman"/>
              </a:rPr>
              <a:t>What do you want to read more of this year?</a:t>
            </a:r>
          </a:p>
        </p:txBody>
      </p:sp>
      <p:grpSp>
        <p:nvGrpSpPr>
          <p:cNvPr id="20" name="Group 19">
            <a:extLst>
              <a:ext uri="{FF2B5EF4-FFF2-40B4-BE49-F238E27FC236}">
                <a16:creationId xmlns:a16="http://schemas.microsoft.com/office/drawing/2014/main" id="{5E17DE54-6827-817B-45F8-A283C097255C}"/>
              </a:ext>
            </a:extLst>
          </p:cNvPr>
          <p:cNvGrpSpPr/>
          <p:nvPr/>
        </p:nvGrpSpPr>
        <p:grpSpPr>
          <a:xfrm>
            <a:off x="274683" y="4136628"/>
            <a:ext cx="3543784" cy="2840620"/>
            <a:chOff x="9418323" y="-625762"/>
            <a:chExt cx="3723944" cy="3186109"/>
          </a:xfrm>
        </p:grpSpPr>
        <p:pic>
          <p:nvPicPr>
            <p:cNvPr id="22" name="Picture 21" descr="A blue explosion on a black background&#10;&#10;Description automatically generated">
              <a:extLst>
                <a:ext uri="{FF2B5EF4-FFF2-40B4-BE49-F238E27FC236}">
                  <a16:creationId xmlns:a16="http://schemas.microsoft.com/office/drawing/2014/main" id="{6B61B7D3-3785-7B44-E38C-C019E9976D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8323" y="-625762"/>
              <a:ext cx="3723944" cy="3186109"/>
            </a:xfrm>
            <a:prstGeom prst="rect">
              <a:avLst/>
            </a:prstGeom>
          </p:spPr>
        </p:pic>
        <p:sp>
          <p:nvSpPr>
            <p:cNvPr id="23" name="TextBox 22">
              <a:extLst>
                <a:ext uri="{FF2B5EF4-FFF2-40B4-BE49-F238E27FC236}">
                  <a16:creationId xmlns:a16="http://schemas.microsoft.com/office/drawing/2014/main" id="{B8F51F41-4901-EE66-9C70-A7EBB279B430}"/>
                </a:ext>
              </a:extLst>
            </p:cNvPr>
            <p:cNvSpPr txBox="1"/>
            <p:nvPr/>
          </p:nvSpPr>
          <p:spPr>
            <a:xfrm>
              <a:off x="10461729" y="671294"/>
              <a:ext cx="1718010" cy="448773"/>
            </a:xfrm>
            <a:prstGeom prst="rect">
              <a:avLst/>
            </a:prstGeom>
            <a:noFill/>
          </p:spPr>
          <p:txBody>
            <a:bodyPr wrap="square" rtlCol="0">
              <a:spAutoFit/>
            </a:bodyPr>
            <a:lstStyle/>
            <a:p>
              <a:r>
                <a:rPr lang="en-GB" sz="2000" dirty="0">
                  <a:solidFill>
                    <a:schemeClr val="bg1"/>
                  </a:solidFill>
                  <a:latin typeface="Rockwell" panose="02060603020205020403" pitchFamily="18" charset="0"/>
                </a:rPr>
                <a:t>Audiobooks</a:t>
              </a:r>
            </a:p>
          </p:txBody>
        </p:sp>
      </p:grpSp>
      <p:grpSp>
        <p:nvGrpSpPr>
          <p:cNvPr id="24" name="Group 23">
            <a:extLst>
              <a:ext uri="{FF2B5EF4-FFF2-40B4-BE49-F238E27FC236}">
                <a16:creationId xmlns:a16="http://schemas.microsoft.com/office/drawing/2014/main" id="{B757B956-DB4D-D771-6B88-FE7D1E0E06F4}"/>
              </a:ext>
            </a:extLst>
          </p:cNvPr>
          <p:cNvGrpSpPr/>
          <p:nvPr/>
        </p:nvGrpSpPr>
        <p:grpSpPr>
          <a:xfrm>
            <a:off x="2449243" y="968474"/>
            <a:ext cx="3218457" cy="2327416"/>
            <a:chOff x="7427476" y="1688525"/>
            <a:chExt cx="4243789" cy="3630875"/>
          </a:xfrm>
        </p:grpSpPr>
        <p:pic>
          <p:nvPicPr>
            <p:cNvPr id="26" name="Picture 25" descr="A pink explosion on a black background&#10;&#10;Description automatically generated">
              <a:extLst>
                <a:ext uri="{FF2B5EF4-FFF2-40B4-BE49-F238E27FC236}">
                  <a16:creationId xmlns:a16="http://schemas.microsoft.com/office/drawing/2014/main" id="{AC4DA293-C570-96B4-A189-B9318670FC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7476" y="1688525"/>
              <a:ext cx="4243789" cy="3630875"/>
            </a:xfrm>
            <a:prstGeom prst="rect">
              <a:avLst/>
            </a:prstGeom>
          </p:spPr>
        </p:pic>
        <p:sp>
          <p:nvSpPr>
            <p:cNvPr id="27" name="TextBox 26">
              <a:extLst>
                <a:ext uri="{FF2B5EF4-FFF2-40B4-BE49-F238E27FC236}">
                  <a16:creationId xmlns:a16="http://schemas.microsoft.com/office/drawing/2014/main" id="{78B4272F-57E0-D9BE-53C1-F25E816EB712}"/>
                </a:ext>
              </a:extLst>
            </p:cNvPr>
            <p:cNvSpPr txBox="1"/>
            <p:nvPr/>
          </p:nvSpPr>
          <p:spPr>
            <a:xfrm>
              <a:off x="8661576" y="2855766"/>
              <a:ext cx="1923706" cy="1296393"/>
            </a:xfrm>
            <a:prstGeom prst="rect">
              <a:avLst/>
            </a:prstGeom>
            <a:noFill/>
          </p:spPr>
          <p:txBody>
            <a:bodyPr wrap="square" rtlCol="0">
              <a:spAutoFit/>
            </a:bodyPr>
            <a:lstStyle/>
            <a:p>
              <a:pPr algn="ctr"/>
              <a:r>
                <a:rPr lang="en-GB" sz="2400">
                  <a:solidFill>
                    <a:schemeClr val="bg1"/>
                  </a:solidFill>
                  <a:latin typeface="Rockwell" panose="02060603020205020403" pitchFamily="18" charset="0"/>
                </a:rPr>
                <a:t>Picture books</a:t>
              </a:r>
            </a:p>
          </p:txBody>
        </p:sp>
      </p:grpSp>
      <p:grpSp>
        <p:nvGrpSpPr>
          <p:cNvPr id="28" name="Group 27">
            <a:extLst>
              <a:ext uri="{FF2B5EF4-FFF2-40B4-BE49-F238E27FC236}">
                <a16:creationId xmlns:a16="http://schemas.microsoft.com/office/drawing/2014/main" id="{29A18CBE-7609-F79A-8C1F-D77B3F9FD4F4}"/>
              </a:ext>
            </a:extLst>
          </p:cNvPr>
          <p:cNvGrpSpPr/>
          <p:nvPr/>
        </p:nvGrpSpPr>
        <p:grpSpPr>
          <a:xfrm>
            <a:off x="4317301" y="3748687"/>
            <a:ext cx="3409948" cy="2917463"/>
            <a:chOff x="4042386" y="3741833"/>
            <a:chExt cx="3409948" cy="2917463"/>
          </a:xfrm>
        </p:grpSpPr>
        <p:pic>
          <p:nvPicPr>
            <p:cNvPr id="29" name="Picture 28" descr="A yellow explosion with black background&#10;&#10;Description automatically generated">
              <a:extLst>
                <a:ext uri="{FF2B5EF4-FFF2-40B4-BE49-F238E27FC236}">
                  <a16:creationId xmlns:a16="http://schemas.microsoft.com/office/drawing/2014/main" id="{E251ED00-5243-910E-3A2B-C184E0C596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42386" y="3741833"/>
              <a:ext cx="3409948" cy="2917463"/>
            </a:xfrm>
            <a:prstGeom prst="rect">
              <a:avLst/>
            </a:prstGeom>
          </p:spPr>
        </p:pic>
        <p:sp>
          <p:nvSpPr>
            <p:cNvPr id="30" name="TextBox 29">
              <a:extLst>
                <a:ext uri="{FF2B5EF4-FFF2-40B4-BE49-F238E27FC236}">
                  <a16:creationId xmlns:a16="http://schemas.microsoft.com/office/drawing/2014/main" id="{2AB077C6-FAC3-E736-C400-374C216B435E}"/>
                </a:ext>
              </a:extLst>
            </p:cNvPr>
            <p:cNvSpPr txBox="1"/>
            <p:nvPr/>
          </p:nvSpPr>
          <p:spPr>
            <a:xfrm>
              <a:off x="5079217" y="4784316"/>
              <a:ext cx="1336286" cy="707886"/>
            </a:xfrm>
            <a:prstGeom prst="rect">
              <a:avLst/>
            </a:prstGeom>
            <a:noFill/>
          </p:spPr>
          <p:txBody>
            <a:bodyPr wrap="square" rtlCol="0">
              <a:spAutoFit/>
            </a:bodyPr>
            <a:lstStyle/>
            <a:p>
              <a:pPr algn="ctr"/>
              <a:r>
                <a:rPr lang="en-GB" sz="2000">
                  <a:solidFill>
                    <a:schemeClr val="bg1"/>
                  </a:solidFill>
                  <a:latin typeface="Rockwell" panose="02060603020205020403" pitchFamily="18" charset="0"/>
                </a:rPr>
                <a:t>Comic books</a:t>
              </a:r>
            </a:p>
          </p:txBody>
        </p:sp>
      </p:grpSp>
      <p:grpSp>
        <p:nvGrpSpPr>
          <p:cNvPr id="31" name="Group 30">
            <a:extLst>
              <a:ext uri="{FF2B5EF4-FFF2-40B4-BE49-F238E27FC236}">
                <a16:creationId xmlns:a16="http://schemas.microsoft.com/office/drawing/2014/main" id="{1AF0F1C5-3357-59BF-CD76-6EB898116883}"/>
              </a:ext>
            </a:extLst>
          </p:cNvPr>
          <p:cNvGrpSpPr/>
          <p:nvPr/>
        </p:nvGrpSpPr>
        <p:grpSpPr>
          <a:xfrm>
            <a:off x="5581551" y="1338479"/>
            <a:ext cx="3532704" cy="3022490"/>
            <a:chOff x="6319047" y="3991687"/>
            <a:chExt cx="3532704" cy="3022490"/>
          </a:xfrm>
        </p:grpSpPr>
        <p:pic>
          <p:nvPicPr>
            <p:cNvPr id="35" name="Picture 34" descr="A yellow explosion with black background&#10;&#10;Description automatically generated">
              <a:extLst>
                <a:ext uri="{FF2B5EF4-FFF2-40B4-BE49-F238E27FC236}">
                  <a16:creationId xmlns:a16="http://schemas.microsoft.com/office/drawing/2014/main" id="{E820877E-C99C-1526-7125-7378476242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19047" y="3991687"/>
              <a:ext cx="3532704" cy="3022490"/>
            </a:xfrm>
            <a:prstGeom prst="rect">
              <a:avLst/>
            </a:prstGeom>
          </p:spPr>
        </p:pic>
        <p:sp>
          <p:nvSpPr>
            <p:cNvPr id="36" name="TextBox 35">
              <a:extLst>
                <a:ext uri="{FF2B5EF4-FFF2-40B4-BE49-F238E27FC236}">
                  <a16:creationId xmlns:a16="http://schemas.microsoft.com/office/drawing/2014/main" id="{65260D68-F267-7517-D69A-CAB2DB7DE7A5}"/>
                </a:ext>
              </a:extLst>
            </p:cNvPr>
            <p:cNvSpPr txBox="1"/>
            <p:nvPr/>
          </p:nvSpPr>
          <p:spPr>
            <a:xfrm>
              <a:off x="7323103" y="5054636"/>
              <a:ext cx="1607018" cy="707886"/>
            </a:xfrm>
            <a:prstGeom prst="rect">
              <a:avLst/>
            </a:prstGeom>
            <a:noFill/>
          </p:spPr>
          <p:txBody>
            <a:bodyPr wrap="square" rtlCol="0">
              <a:spAutoFit/>
            </a:bodyPr>
            <a:lstStyle/>
            <a:p>
              <a:pPr algn="ctr"/>
              <a:r>
                <a:rPr lang="en-GB" sz="2000">
                  <a:latin typeface="Rockwell" panose="02060603020205020403" pitchFamily="18" charset="0"/>
                </a:rPr>
                <a:t>Adventure books</a:t>
              </a:r>
            </a:p>
          </p:txBody>
        </p:sp>
      </p:grpSp>
      <p:grpSp>
        <p:nvGrpSpPr>
          <p:cNvPr id="37" name="Group 36">
            <a:extLst>
              <a:ext uri="{FF2B5EF4-FFF2-40B4-BE49-F238E27FC236}">
                <a16:creationId xmlns:a16="http://schemas.microsoft.com/office/drawing/2014/main" id="{D189464B-000B-6C76-63B4-A798D36FB015}"/>
              </a:ext>
            </a:extLst>
          </p:cNvPr>
          <p:cNvGrpSpPr/>
          <p:nvPr/>
        </p:nvGrpSpPr>
        <p:grpSpPr>
          <a:xfrm>
            <a:off x="9032285" y="4076559"/>
            <a:ext cx="3091980" cy="2645418"/>
            <a:chOff x="881782" y="2424633"/>
            <a:chExt cx="3091980" cy="2645418"/>
          </a:xfrm>
        </p:grpSpPr>
        <p:pic>
          <p:nvPicPr>
            <p:cNvPr id="38" name="Picture 37" descr="A pink explosion with black background&#10;&#10;Description automatically generated">
              <a:extLst>
                <a:ext uri="{FF2B5EF4-FFF2-40B4-BE49-F238E27FC236}">
                  <a16:creationId xmlns:a16="http://schemas.microsoft.com/office/drawing/2014/main" id="{1A7D17DF-5412-F8D2-E0F1-3C0081DFB0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782" y="2424633"/>
              <a:ext cx="3091980" cy="2645418"/>
            </a:xfrm>
            <a:prstGeom prst="rect">
              <a:avLst/>
            </a:prstGeom>
          </p:spPr>
        </p:pic>
        <p:sp>
          <p:nvSpPr>
            <p:cNvPr id="39" name="TextBox 38">
              <a:extLst>
                <a:ext uri="{FF2B5EF4-FFF2-40B4-BE49-F238E27FC236}">
                  <a16:creationId xmlns:a16="http://schemas.microsoft.com/office/drawing/2014/main" id="{82A80D63-6D11-568B-03C3-64D71D440C16}"/>
                </a:ext>
              </a:extLst>
            </p:cNvPr>
            <p:cNvSpPr txBox="1"/>
            <p:nvPr/>
          </p:nvSpPr>
          <p:spPr>
            <a:xfrm>
              <a:off x="1759629" y="3333334"/>
              <a:ext cx="1336286" cy="707886"/>
            </a:xfrm>
            <a:prstGeom prst="rect">
              <a:avLst/>
            </a:prstGeom>
            <a:noFill/>
          </p:spPr>
          <p:txBody>
            <a:bodyPr wrap="square" rtlCol="0">
              <a:spAutoFit/>
            </a:bodyPr>
            <a:lstStyle/>
            <a:p>
              <a:pPr algn="ctr"/>
              <a:r>
                <a:rPr lang="en-GB" sz="2000">
                  <a:latin typeface="Rockwell" panose="02060603020205020403" pitchFamily="18" charset="0"/>
                </a:rPr>
                <a:t>Joke books</a:t>
              </a:r>
            </a:p>
          </p:txBody>
        </p:sp>
      </p:grpSp>
      <p:grpSp>
        <p:nvGrpSpPr>
          <p:cNvPr id="40" name="Group 39">
            <a:extLst>
              <a:ext uri="{FF2B5EF4-FFF2-40B4-BE49-F238E27FC236}">
                <a16:creationId xmlns:a16="http://schemas.microsoft.com/office/drawing/2014/main" id="{FD8F411C-658B-26BA-A6BA-67EDA85ED0EC}"/>
              </a:ext>
            </a:extLst>
          </p:cNvPr>
          <p:cNvGrpSpPr/>
          <p:nvPr/>
        </p:nvGrpSpPr>
        <p:grpSpPr>
          <a:xfrm>
            <a:off x="9335091" y="793389"/>
            <a:ext cx="2732973" cy="2840620"/>
            <a:chOff x="14813913" y="-1415121"/>
            <a:chExt cx="3723944" cy="3186109"/>
          </a:xfrm>
        </p:grpSpPr>
        <p:pic>
          <p:nvPicPr>
            <p:cNvPr id="41" name="Picture 40" descr="A blue explosion on a black background&#10;&#10;Description automatically generated">
              <a:extLst>
                <a:ext uri="{FF2B5EF4-FFF2-40B4-BE49-F238E27FC236}">
                  <a16:creationId xmlns:a16="http://schemas.microsoft.com/office/drawing/2014/main" id="{AECEB610-C2B3-06AF-EBE3-03C93BDF6C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3913" y="-1415121"/>
              <a:ext cx="3723944" cy="3186109"/>
            </a:xfrm>
            <a:prstGeom prst="rect">
              <a:avLst/>
            </a:prstGeom>
          </p:spPr>
        </p:pic>
        <p:sp>
          <p:nvSpPr>
            <p:cNvPr id="42" name="TextBox 41">
              <a:extLst>
                <a:ext uri="{FF2B5EF4-FFF2-40B4-BE49-F238E27FC236}">
                  <a16:creationId xmlns:a16="http://schemas.microsoft.com/office/drawing/2014/main" id="{3E35F7F0-04AA-0CAB-4404-C1ED6C035741}"/>
                </a:ext>
              </a:extLst>
            </p:cNvPr>
            <p:cNvSpPr txBox="1"/>
            <p:nvPr/>
          </p:nvSpPr>
          <p:spPr>
            <a:xfrm>
              <a:off x="15990180" y="-347124"/>
              <a:ext cx="1833929" cy="932067"/>
            </a:xfrm>
            <a:prstGeom prst="rect">
              <a:avLst/>
            </a:prstGeom>
            <a:noFill/>
          </p:spPr>
          <p:txBody>
            <a:bodyPr wrap="square" rtlCol="0">
              <a:spAutoFit/>
            </a:bodyPr>
            <a:lstStyle/>
            <a:p>
              <a:r>
                <a:rPr lang="en-GB" sz="2400">
                  <a:solidFill>
                    <a:schemeClr val="bg1"/>
                  </a:solidFill>
                  <a:latin typeface="Rockwell" panose="02060603020205020403" pitchFamily="18" charset="0"/>
                </a:rPr>
                <a:t>Poetry books</a:t>
              </a:r>
            </a:p>
          </p:txBody>
        </p:sp>
      </p:grpSp>
      <p:pic>
        <p:nvPicPr>
          <p:cNvPr id="44" name="Picture 43" descr="A yellow stars on a black background&#10;&#10;Description automatically generated">
            <a:extLst>
              <a:ext uri="{FF2B5EF4-FFF2-40B4-BE49-F238E27FC236}">
                <a16:creationId xmlns:a16="http://schemas.microsoft.com/office/drawing/2014/main" id="{075EECBB-23BE-E8EE-C87F-7BA0FBD92D9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59884" y="2612491"/>
            <a:ext cx="2578423" cy="3496956"/>
          </a:xfrm>
          <a:prstGeom prst="rect">
            <a:avLst/>
          </a:prstGeom>
        </p:spPr>
      </p:pic>
      <p:pic>
        <p:nvPicPr>
          <p:cNvPr id="45" name="Picture 44" descr="A yellow stars on a black background&#10;&#10;Description automatically generated">
            <a:extLst>
              <a:ext uri="{FF2B5EF4-FFF2-40B4-BE49-F238E27FC236}">
                <a16:creationId xmlns:a16="http://schemas.microsoft.com/office/drawing/2014/main" id="{27DFDA66-90DD-BB1E-B6B4-E286E54C94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0550" y="2576574"/>
            <a:ext cx="2578423" cy="3496956"/>
          </a:xfrm>
          <a:prstGeom prst="rect">
            <a:avLst/>
          </a:prstGeom>
        </p:spPr>
      </p:pic>
    </p:spTree>
    <p:extLst>
      <p:ext uri="{BB962C8B-B14F-4D97-AF65-F5344CB8AC3E}">
        <p14:creationId xmlns:p14="http://schemas.microsoft.com/office/powerpoint/2010/main" val="171128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yellow banner with black text and eyes&#10;&#10;Description automatically generated">
            <a:extLst>
              <a:ext uri="{FF2B5EF4-FFF2-40B4-BE49-F238E27FC236}">
                <a16:creationId xmlns:a16="http://schemas.microsoft.com/office/drawing/2014/main" id="{CD3E2504-D3EE-8098-C817-0A671BC671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899" y="253536"/>
            <a:ext cx="1817762" cy="2243517"/>
          </a:xfrm>
          <a:prstGeom prst="rect">
            <a:avLst/>
          </a:prstGeom>
        </p:spPr>
      </p:pic>
      <p:sp>
        <p:nvSpPr>
          <p:cNvPr id="29" name="TextBox 28">
            <a:extLst>
              <a:ext uri="{FF2B5EF4-FFF2-40B4-BE49-F238E27FC236}">
                <a16:creationId xmlns:a16="http://schemas.microsoft.com/office/drawing/2014/main" id="{19CAC19F-F6FF-6BFF-3F3D-618A4EBC7431}"/>
              </a:ext>
            </a:extLst>
          </p:cNvPr>
          <p:cNvSpPr txBox="1"/>
          <p:nvPr/>
        </p:nvSpPr>
        <p:spPr>
          <a:xfrm>
            <a:off x="539284" y="3558349"/>
            <a:ext cx="1729928" cy="1171769"/>
          </a:xfrm>
          <a:prstGeom prst="rect">
            <a:avLst/>
          </a:prstGeom>
          <a:noFill/>
          <a:ln>
            <a:noFill/>
          </a:ln>
        </p:spPr>
        <p:txBody>
          <a:bodyPr wrap="square" rtlCol="0">
            <a:spAutoFit/>
          </a:bodyPr>
          <a:lstStyle/>
          <a:p>
            <a:pPr algn="ctr"/>
            <a:r>
              <a:rPr lang="en-GB" sz="2000">
                <a:solidFill>
                  <a:schemeClr val="bg1"/>
                </a:solidFill>
                <a:latin typeface="Rockwell" panose="02060603020205020403" pitchFamily="18" charset="0"/>
              </a:rPr>
              <a:t>“I haven’t found things to read that I like”</a:t>
            </a:r>
          </a:p>
        </p:txBody>
      </p:sp>
      <p:sp>
        <p:nvSpPr>
          <p:cNvPr id="4" name="TextBox 3">
            <a:extLst>
              <a:ext uri="{FF2B5EF4-FFF2-40B4-BE49-F238E27FC236}">
                <a16:creationId xmlns:a16="http://schemas.microsoft.com/office/drawing/2014/main" id="{B840B28A-353A-3C53-1C40-0C18737DD1AC}"/>
              </a:ext>
            </a:extLst>
          </p:cNvPr>
          <p:cNvSpPr txBox="1"/>
          <p:nvPr/>
        </p:nvSpPr>
        <p:spPr>
          <a:xfrm>
            <a:off x="2415525" y="560070"/>
            <a:ext cx="9388576" cy="1122230"/>
          </a:xfrm>
          <a:prstGeom prst="rect">
            <a:avLst/>
          </a:prstGeom>
          <a:noFill/>
        </p:spPr>
        <p:txBody>
          <a:bodyPr wrap="square" lIns="91440" tIns="45720" rIns="91440" bIns="45720" anchor="t">
            <a:spAutoFit/>
          </a:bodyPr>
          <a:lstStyle/>
          <a:p>
            <a:pPr>
              <a:lnSpc>
                <a:spcPct val="107000"/>
              </a:lnSpc>
              <a:spcAft>
                <a:spcPts val="800"/>
              </a:spcAft>
            </a:pPr>
            <a:r>
              <a:rPr lang="en-GB" sz="3200" dirty="0">
                <a:solidFill>
                  <a:srgbClr val="009DDF"/>
                </a:solidFill>
                <a:effectLst/>
                <a:latin typeface="Rockwell" panose="02060603020205020403" pitchFamily="18" charset="0"/>
                <a:ea typeface="Calibri" panose="020F0502020204030204" pitchFamily="34" charset="0"/>
                <a:cs typeface="Times New Roman" panose="02020603050405020304" pitchFamily="18" charset="0"/>
              </a:rPr>
              <a:t>Listen to the World Book Day authors. What have they read, and what do they want to read?</a:t>
            </a:r>
          </a:p>
        </p:txBody>
      </p:sp>
      <p:sp>
        <p:nvSpPr>
          <p:cNvPr id="3" name="TextBox 2">
            <a:extLst>
              <a:ext uri="{FF2B5EF4-FFF2-40B4-BE49-F238E27FC236}">
                <a16:creationId xmlns:a16="http://schemas.microsoft.com/office/drawing/2014/main" id="{83D505CF-97BE-92B5-1671-56CB5A8023A8}"/>
              </a:ext>
            </a:extLst>
          </p:cNvPr>
          <p:cNvSpPr txBox="1"/>
          <p:nvPr/>
        </p:nvSpPr>
        <p:spPr>
          <a:xfrm>
            <a:off x="2205661" y="2984076"/>
            <a:ext cx="9087439" cy="646331"/>
          </a:xfrm>
          <a:prstGeom prst="rect">
            <a:avLst/>
          </a:prstGeom>
          <a:noFill/>
        </p:spPr>
        <p:txBody>
          <a:bodyPr wrap="square">
            <a:spAutoFit/>
          </a:bodyPr>
          <a:lstStyle/>
          <a:p>
            <a:pPr marL="228600" indent="-228600" algn="ctr">
              <a:lnSpc>
                <a:spcPct val="90000"/>
              </a:lnSpc>
              <a:spcBef>
                <a:spcPts val="1000"/>
              </a:spcBef>
            </a:pPr>
            <a:r>
              <a:rPr lang="en-GB" sz="2000" b="1">
                <a:solidFill>
                  <a:srgbClr val="F7921D"/>
                </a:solidFill>
                <a:latin typeface="Rockwell" panose="02060603020205020403" pitchFamily="18" charset="0"/>
                <a:ea typeface="Calibri" panose="020F0502020204030204" pitchFamily="34" charset="0"/>
                <a:cs typeface="Calibri"/>
              </a:rPr>
              <a:t>SPEAKER- EMBED VIDEO LINK FROM THE ‘WHAT HAVE YOU READ IN THE LAST YEAR’ PLAYLIST HERE OR USE BOOK JACKETS</a:t>
            </a:r>
            <a:endParaRPr lang="en-GB" sz="2000">
              <a:solidFill>
                <a:srgbClr val="F7921D"/>
              </a:solidFill>
              <a:latin typeface="Rockwell" panose="02060603020205020403" pitchFamily="18" charset="0"/>
              <a:ea typeface="Calibri" panose="020F0502020204030204" pitchFamily="34" charset="0"/>
              <a:cs typeface="Calibri"/>
            </a:endParaRPr>
          </a:p>
        </p:txBody>
      </p:sp>
      <p:sp>
        <p:nvSpPr>
          <p:cNvPr id="6" name="TextBox 5">
            <a:extLst>
              <a:ext uri="{FF2B5EF4-FFF2-40B4-BE49-F238E27FC236}">
                <a16:creationId xmlns:a16="http://schemas.microsoft.com/office/drawing/2014/main" id="{82CFBDE1-55F9-5FF7-7747-9AAB6C20FDAC}"/>
              </a:ext>
            </a:extLst>
          </p:cNvPr>
          <p:cNvSpPr txBox="1"/>
          <p:nvPr/>
        </p:nvSpPr>
        <p:spPr>
          <a:xfrm>
            <a:off x="387900" y="5890312"/>
            <a:ext cx="4646014" cy="646331"/>
          </a:xfrm>
          <a:prstGeom prst="rect">
            <a:avLst/>
          </a:prstGeom>
          <a:noFill/>
        </p:spPr>
        <p:txBody>
          <a:bodyPr wrap="square">
            <a:spAutoFit/>
          </a:bodyPr>
          <a:lstStyle/>
          <a:p>
            <a:r>
              <a:rPr lang="en-GB" sz="1800">
                <a:effectLst/>
                <a:latin typeface="Rockwell" panose="02060603020205020403" pitchFamily="18" charset="0"/>
                <a:ea typeface="Calibri" panose="020F0502020204030204" pitchFamily="34" charset="0"/>
                <a:cs typeface="Times New Roman" panose="02020603050405020304" pitchFamily="18" charset="0"/>
              </a:rPr>
              <a:t>Do you feel inspired to read anything that you’ve heard about?</a:t>
            </a:r>
          </a:p>
        </p:txBody>
      </p:sp>
      <p:grpSp>
        <p:nvGrpSpPr>
          <p:cNvPr id="11" name="Group 10">
            <a:extLst>
              <a:ext uri="{FF2B5EF4-FFF2-40B4-BE49-F238E27FC236}">
                <a16:creationId xmlns:a16="http://schemas.microsoft.com/office/drawing/2014/main" id="{A87C5EF0-99E7-AA59-7200-9A70E780E79A}"/>
              </a:ext>
            </a:extLst>
          </p:cNvPr>
          <p:cNvGrpSpPr/>
          <p:nvPr/>
        </p:nvGrpSpPr>
        <p:grpSpPr>
          <a:xfrm>
            <a:off x="312270" y="5863472"/>
            <a:ext cx="4646015" cy="770288"/>
            <a:chOff x="658696" y="4460435"/>
            <a:chExt cx="5137609" cy="1975874"/>
          </a:xfrm>
        </p:grpSpPr>
        <p:sp>
          <p:nvSpPr>
            <p:cNvPr id="12" name="Rectangle: Rounded Corners 11">
              <a:extLst>
                <a:ext uri="{FF2B5EF4-FFF2-40B4-BE49-F238E27FC236}">
                  <a16:creationId xmlns:a16="http://schemas.microsoft.com/office/drawing/2014/main" id="{093F525E-19A7-DBFA-8CAD-A0CA9AE67DB4}"/>
                </a:ext>
              </a:extLst>
            </p:cNvPr>
            <p:cNvSpPr/>
            <p:nvPr/>
          </p:nvSpPr>
          <p:spPr>
            <a:xfrm>
              <a:off x="658696" y="4460435"/>
              <a:ext cx="5137609" cy="1975874"/>
            </a:xfrm>
            <a:prstGeom prst="roundRect">
              <a:avLst/>
            </a:prstGeom>
            <a:noFill/>
            <a:ln w="38100">
              <a:solidFill>
                <a:srgbClr val="EC00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F2377F28-F526-B11F-E494-23730C5D2AE8}"/>
                </a:ext>
              </a:extLst>
            </p:cNvPr>
            <p:cNvSpPr txBox="1"/>
            <p:nvPr/>
          </p:nvSpPr>
          <p:spPr>
            <a:xfrm>
              <a:off x="925004" y="4709708"/>
              <a:ext cx="4758179" cy="369332"/>
            </a:xfrm>
            <a:prstGeom prst="rect">
              <a:avLst/>
            </a:prstGeom>
            <a:noFill/>
          </p:spPr>
          <p:txBody>
            <a:bodyPr wrap="square">
              <a:spAutoFit/>
            </a:bodyPr>
            <a:lstStyle/>
            <a:p>
              <a:endParaRPr lang="en-US" sz="1800">
                <a:latin typeface="Rockwell" panose="02060603020205020403" pitchFamily="18" charset="0"/>
              </a:endParaRPr>
            </a:p>
          </p:txBody>
        </p:sp>
      </p:grpSp>
      <p:pic>
        <p:nvPicPr>
          <p:cNvPr id="14" name="Picture 13" descr="A group of colorful stars&#10;&#10;Description automatically generated">
            <a:extLst>
              <a:ext uri="{FF2B5EF4-FFF2-40B4-BE49-F238E27FC236}">
                <a16:creationId xmlns:a16="http://schemas.microsoft.com/office/drawing/2014/main" id="{719A6D6C-8969-FB4C-4454-CA6DDA83ED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1955" y="5843679"/>
            <a:ext cx="2527775" cy="908501"/>
          </a:xfrm>
          <a:prstGeom prst="rect">
            <a:avLst/>
          </a:prstGeom>
        </p:spPr>
      </p:pic>
      <p:pic>
        <p:nvPicPr>
          <p:cNvPr id="2" name="Picture 1">
            <a:extLst>
              <a:ext uri="{FF2B5EF4-FFF2-40B4-BE49-F238E27FC236}">
                <a16:creationId xmlns:a16="http://schemas.microsoft.com/office/drawing/2014/main" id="{2ED96028-B592-5F0E-2986-28737519155C}"/>
              </a:ext>
            </a:extLst>
          </p:cNvPr>
          <p:cNvPicPr>
            <a:picLocks noChangeAspect="1"/>
          </p:cNvPicPr>
          <p:nvPr/>
        </p:nvPicPr>
        <p:blipFill>
          <a:blip r:embed="rId5"/>
          <a:stretch>
            <a:fillRect/>
          </a:stretch>
        </p:blipFill>
        <p:spPr>
          <a:xfrm>
            <a:off x="5160183" y="5455352"/>
            <a:ext cx="1871634" cy="1298561"/>
          </a:xfrm>
          <a:prstGeom prst="rect">
            <a:avLst/>
          </a:prstGeom>
        </p:spPr>
      </p:pic>
    </p:spTree>
    <p:extLst>
      <p:ext uri="{BB962C8B-B14F-4D97-AF65-F5344CB8AC3E}">
        <p14:creationId xmlns:p14="http://schemas.microsoft.com/office/powerpoint/2010/main" val="29913864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group of colorful stars&#10;&#10;Description automatically generated">
            <a:extLst>
              <a:ext uri="{FF2B5EF4-FFF2-40B4-BE49-F238E27FC236}">
                <a16:creationId xmlns:a16="http://schemas.microsoft.com/office/drawing/2014/main" id="{1F744D97-DB4F-002A-46C9-F6BA92C1FA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5140" y="5965658"/>
            <a:ext cx="2527775" cy="908501"/>
          </a:xfrm>
          <a:prstGeom prst="rect">
            <a:avLst/>
          </a:prstGeom>
        </p:spPr>
      </p:pic>
      <p:pic>
        <p:nvPicPr>
          <p:cNvPr id="25" name="Picture 24" descr="A yellow banner with black text and eyes&#10;&#10;Description automatically generated">
            <a:extLst>
              <a:ext uri="{FF2B5EF4-FFF2-40B4-BE49-F238E27FC236}">
                <a16:creationId xmlns:a16="http://schemas.microsoft.com/office/drawing/2014/main" id="{CD3E2504-D3EE-8098-C817-0A671BC671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899" y="253536"/>
            <a:ext cx="1817762" cy="2243517"/>
          </a:xfrm>
          <a:prstGeom prst="rect">
            <a:avLst/>
          </a:prstGeom>
        </p:spPr>
      </p:pic>
      <p:sp>
        <p:nvSpPr>
          <p:cNvPr id="6" name="TextBox 5">
            <a:extLst>
              <a:ext uri="{FF2B5EF4-FFF2-40B4-BE49-F238E27FC236}">
                <a16:creationId xmlns:a16="http://schemas.microsoft.com/office/drawing/2014/main" id="{EB6418DF-3E31-D689-C891-42AA30BD590D}"/>
              </a:ext>
            </a:extLst>
          </p:cNvPr>
          <p:cNvSpPr txBox="1"/>
          <p:nvPr/>
        </p:nvSpPr>
        <p:spPr>
          <a:xfrm>
            <a:off x="2443168" y="892342"/>
            <a:ext cx="7178988" cy="584775"/>
          </a:xfrm>
          <a:prstGeom prst="rect">
            <a:avLst/>
          </a:prstGeom>
          <a:noFill/>
        </p:spPr>
        <p:txBody>
          <a:bodyPr wrap="square" lIns="91440" tIns="45720" rIns="91440" bIns="45720" anchor="t">
            <a:spAutoFit/>
          </a:bodyPr>
          <a:lstStyle/>
          <a:p>
            <a:r>
              <a:rPr lang="en-GB" sz="3200" b="0" i="0">
                <a:solidFill>
                  <a:srgbClr val="009DDF"/>
                </a:solidFill>
                <a:effectLst/>
                <a:latin typeface="Rockwell"/>
                <a:cs typeface="Segoe UI"/>
              </a:rPr>
              <a:t>Book recommendation bingo</a:t>
            </a:r>
            <a:endParaRPr lang="en-GB" sz="3200">
              <a:solidFill>
                <a:srgbClr val="009DDF"/>
              </a:solidFill>
              <a:latin typeface="Rockwell"/>
              <a:cs typeface="Segoe UI"/>
            </a:endParaRPr>
          </a:p>
        </p:txBody>
      </p:sp>
      <p:graphicFrame>
        <p:nvGraphicFramePr>
          <p:cNvPr id="4" name="Table 3">
            <a:extLst>
              <a:ext uri="{FF2B5EF4-FFF2-40B4-BE49-F238E27FC236}">
                <a16:creationId xmlns:a16="http://schemas.microsoft.com/office/drawing/2014/main" id="{1C2AD0C5-8CF5-B853-D59B-87089508829A}"/>
              </a:ext>
            </a:extLst>
          </p:cNvPr>
          <p:cNvGraphicFramePr>
            <a:graphicFrameLocks noGrp="1"/>
          </p:cNvGraphicFramePr>
          <p:nvPr>
            <p:extLst>
              <p:ext uri="{D42A27DB-BD31-4B8C-83A1-F6EECF244321}">
                <p14:modId xmlns:p14="http://schemas.microsoft.com/office/powerpoint/2010/main" val="866634371"/>
              </p:ext>
            </p:extLst>
          </p:nvPr>
        </p:nvGraphicFramePr>
        <p:xfrm>
          <a:off x="1849278" y="2543728"/>
          <a:ext cx="9547728" cy="3811220"/>
        </p:xfrm>
        <a:graphic>
          <a:graphicData uri="http://schemas.openxmlformats.org/drawingml/2006/table">
            <a:tbl>
              <a:tblPr>
                <a:tableStyleId>{5C22544A-7EE6-4342-B048-85BDC9FD1C3A}</a:tableStyleId>
              </a:tblPr>
              <a:tblGrid>
                <a:gridCol w="3182576">
                  <a:extLst>
                    <a:ext uri="{9D8B030D-6E8A-4147-A177-3AD203B41FA5}">
                      <a16:colId xmlns:a16="http://schemas.microsoft.com/office/drawing/2014/main" val="2700803132"/>
                    </a:ext>
                  </a:extLst>
                </a:gridCol>
                <a:gridCol w="3182576">
                  <a:extLst>
                    <a:ext uri="{9D8B030D-6E8A-4147-A177-3AD203B41FA5}">
                      <a16:colId xmlns:a16="http://schemas.microsoft.com/office/drawing/2014/main" val="1173202212"/>
                    </a:ext>
                  </a:extLst>
                </a:gridCol>
                <a:gridCol w="3182576">
                  <a:extLst>
                    <a:ext uri="{9D8B030D-6E8A-4147-A177-3AD203B41FA5}">
                      <a16:colId xmlns:a16="http://schemas.microsoft.com/office/drawing/2014/main" val="4073509199"/>
                    </a:ext>
                  </a:extLst>
                </a:gridCol>
              </a:tblGrid>
              <a:tr h="1409030">
                <a:tc>
                  <a:txBody>
                    <a:bodyPr/>
                    <a:lstStyle/>
                    <a:p>
                      <a:pPr algn="ctr"/>
                      <a:r>
                        <a:rPr lang="en-GB" sz="2800">
                          <a:solidFill>
                            <a:schemeClr val="bg1"/>
                          </a:solidFill>
                          <a:latin typeface="Rockwell" panose="02060603020205020403" pitchFamily="18" charset="0"/>
                        </a:rPr>
                        <a:t>A book by an author I like</a:t>
                      </a:r>
                    </a:p>
                  </a:txBody>
                  <a:tcPr>
                    <a:solidFill>
                      <a:srgbClr val="009DDF"/>
                    </a:solidFill>
                  </a:tcPr>
                </a:tc>
                <a:tc>
                  <a:txBody>
                    <a:bodyPr/>
                    <a:lstStyle/>
                    <a:p>
                      <a:pPr algn="ctr"/>
                      <a:r>
                        <a:rPr lang="en-GB" sz="2800">
                          <a:solidFill>
                            <a:schemeClr val="bg1"/>
                          </a:solidFill>
                          <a:latin typeface="Rockwell" panose="02060603020205020403" pitchFamily="18" charset="0"/>
                        </a:rPr>
                        <a:t>A book recommended to me in this assembly</a:t>
                      </a:r>
                    </a:p>
                  </a:txBody>
                  <a:tcPr>
                    <a:solidFill>
                      <a:srgbClr val="F7921D"/>
                    </a:solidFill>
                  </a:tcPr>
                </a:tc>
                <a:tc>
                  <a:txBody>
                    <a:bodyPr/>
                    <a:lstStyle/>
                    <a:p>
                      <a:pPr algn="ctr"/>
                      <a:r>
                        <a:rPr lang="en-GB" sz="2800">
                          <a:latin typeface="Rockwell" panose="02060603020205020403" pitchFamily="18" charset="0"/>
                        </a:rPr>
                        <a:t>A book that’s like another one I’ve read</a:t>
                      </a:r>
                    </a:p>
                  </a:txBody>
                  <a:tcPr>
                    <a:solidFill>
                      <a:srgbClr val="FFDD00"/>
                    </a:solidFill>
                  </a:tcPr>
                </a:tc>
                <a:extLst>
                  <a:ext uri="{0D108BD9-81ED-4DB2-BD59-A6C34878D82A}">
                    <a16:rowId xmlns:a16="http://schemas.microsoft.com/office/drawing/2014/main" val="1209805975"/>
                  </a:ext>
                </a:extLst>
              </a:tr>
              <a:tr h="2012900">
                <a:tc>
                  <a:txBody>
                    <a:bodyPr/>
                    <a:lstStyle/>
                    <a:p>
                      <a:pPr algn="ctr"/>
                      <a:r>
                        <a:rPr lang="en-GB" sz="2800">
                          <a:solidFill>
                            <a:schemeClr val="bg1"/>
                          </a:solidFill>
                          <a:latin typeface="Rockwell" panose="02060603020205020403" pitchFamily="18" charset="0"/>
                        </a:rPr>
                        <a:t>A type of book I’ve never tried before</a:t>
                      </a:r>
                    </a:p>
                  </a:txBody>
                  <a:tcPr>
                    <a:solidFill>
                      <a:srgbClr val="EC008C"/>
                    </a:solidFill>
                  </a:tcPr>
                </a:tc>
                <a:tc>
                  <a:txBody>
                    <a:bodyPr/>
                    <a:lstStyle/>
                    <a:p>
                      <a:pPr algn="ctr"/>
                      <a:r>
                        <a:rPr lang="en-GB" sz="2800">
                          <a:solidFill>
                            <a:schemeClr val="bg1"/>
                          </a:solidFill>
                          <a:latin typeface="Rockwell" panose="02060603020205020403" pitchFamily="18" charset="0"/>
                        </a:rPr>
                        <a:t>A book about one of my hobbies or interests</a:t>
                      </a:r>
                    </a:p>
                  </a:txBody>
                  <a:tcPr>
                    <a:solidFill>
                      <a:srgbClr val="53B7E8"/>
                    </a:solidFill>
                  </a:tcPr>
                </a:tc>
                <a:tc>
                  <a:txBody>
                    <a:bodyPr/>
                    <a:lstStyle/>
                    <a:p>
                      <a:pPr algn="ctr"/>
                      <a:r>
                        <a:rPr lang="en-GB" sz="2800">
                          <a:solidFill>
                            <a:schemeClr val="bg1"/>
                          </a:solidFill>
                          <a:latin typeface="Rockwell" panose="02060603020205020403" pitchFamily="18" charset="0"/>
                        </a:rPr>
                        <a:t>A book that will help me learn to do something new</a:t>
                      </a:r>
                    </a:p>
                  </a:txBody>
                  <a:tcPr>
                    <a:solidFill>
                      <a:srgbClr val="F173AC"/>
                    </a:solidFill>
                  </a:tcPr>
                </a:tc>
                <a:extLst>
                  <a:ext uri="{0D108BD9-81ED-4DB2-BD59-A6C34878D82A}">
                    <a16:rowId xmlns:a16="http://schemas.microsoft.com/office/drawing/2014/main" val="2659966142"/>
                  </a:ext>
                </a:extLst>
              </a:tr>
            </a:tbl>
          </a:graphicData>
        </a:graphic>
      </p:graphicFrame>
      <p:pic>
        <p:nvPicPr>
          <p:cNvPr id="7" name="Picture 6" descr="A cartoon of a child holding a book&#10;&#10;Description automatically generated">
            <a:extLst>
              <a:ext uri="{FF2B5EF4-FFF2-40B4-BE49-F238E27FC236}">
                <a16:creationId xmlns:a16="http://schemas.microsoft.com/office/drawing/2014/main" id="{B71FDC6E-CD6F-47DA-01E1-F7AA7E318B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8260" y="-597896"/>
            <a:ext cx="2462321" cy="3338740"/>
          </a:xfrm>
          <a:prstGeom prst="rect">
            <a:avLst/>
          </a:prstGeom>
        </p:spPr>
      </p:pic>
    </p:spTree>
    <p:extLst>
      <p:ext uri="{BB962C8B-B14F-4D97-AF65-F5344CB8AC3E}">
        <p14:creationId xmlns:p14="http://schemas.microsoft.com/office/powerpoint/2010/main" val="470616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3B7E8"/>
        </a:solidFill>
        <a:effectLst/>
      </p:bgPr>
    </p:bg>
    <p:spTree>
      <p:nvGrpSpPr>
        <p:cNvPr id="1" name=""/>
        <p:cNvGrpSpPr/>
        <p:nvPr/>
      </p:nvGrpSpPr>
      <p:grpSpPr>
        <a:xfrm>
          <a:off x="0" y="0"/>
          <a:ext cx="0" cy="0"/>
          <a:chOff x="0" y="0"/>
          <a:chExt cx="0" cy="0"/>
        </a:xfrm>
      </p:grpSpPr>
      <p:pic>
        <p:nvPicPr>
          <p:cNvPr id="3" name="Picture 2" descr="A yellow banner with black text and eyes&#10;&#10;Description automatically generated">
            <a:extLst>
              <a:ext uri="{FF2B5EF4-FFF2-40B4-BE49-F238E27FC236}">
                <a16:creationId xmlns:a16="http://schemas.microsoft.com/office/drawing/2014/main" id="{E8600415-963C-BD88-05B9-EA6E232AC4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089" y="346464"/>
            <a:ext cx="1817762" cy="2243517"/>
          </a:xfrm>
          <a:prstGeom prst="rect">
            <a:avLst/>
          </a:prstGeom>
        </p:spPr>
      </p:pic>
      <p:pic>
        <p:nvPicPr>
          <p:cNvPr id="24" name="Picture 23" descr="A yellow sun with black background&#10;&#10;Description automatically generated">
            <a:extLst>
              <a:ext uri="{FF2B5EF4-FFF2-40B4-BE49-F238E27FC236}">
                <a16:creationId xmlns:a16="http://schemas.microsoft.com/office/drawing/2014/main" id="{323527B9-2A2D-5C6C-D497-7ACE214BA251}"/>
              </a:ext>
            </a:extLst>
          </p:cNvPr>
          <p:cNvPicPr>
            <a:picLocks noChangeAspect="1"/>
          </p:cNvPicPr>
          <p:nvPr/>
        </p:nvPicPr>
        <p:blipFill rotWithShape="1">
          <a:blip r:embed="rId3">
            <a:extLst>
              <a:ext uri="{28A0092B-C50C-407E-A947-70E740481C1C}">
                <a14:useLocalDpi xmlns:a14="http://schemas.microsoft.com/office/drawing/2010/main" val="0"/>
              </a:ext>
            </a:extLst>
          </a:blip>
          <a:srcRect t="38610" r="31916"/>
          <a:stretch/>
        </p:blipFill>
        <p:spPr>
          <a:xfrm>
            <a:off x="8995080" y="0"/>
            <a:ext cx="3196920" cy="3909480"/>
          </a:xfrm>
          <a:prstGeom prst="rect">
            <a:avLst/>
          </a:prstGeom>
        </p:spPr>
      </p:pic>
      <p:pic>
        <p:nvPicPr>
          <p:cNvPr id="25" name="Picture 24" descr="A yellow sun with black background&#10;&#10;Description automatically generated">
            <a:extLst>
              <a:ext uri="{FF2B5EF4-FFF2-40B4-BE49-F238E27FC236}">
                <a16:creationId xmlns:a16="http://schemas.microsoft.com/office/drawing/2014/main" id="{927CA887-F2B1-9C31-1D28-40DD60262B68}"/>
              </a:ext>
            </a:extLst>
          </p:cNvPr>
          <p:cNvPicPr>
            <a:picLocks noChangeAspect="1"/>
          </p:cNvPicPr>
          <p:nvPr/>
        </p:nvPicPr>
        <p:blipFill rotWithShape="1">
          <a:blip r:embed="rId3">
            <a:extLst>
              <a:ext uri="{28A0092B-C50C-407E-A947-70E740481C1C}">
                <a14:useLocalDpi xmlns:a14="http://schemas.microsoft.com/office/drawing/2010/main" val="0"/>
              </a:ext>
            </a:extLst>
          </a:blip>
          <a:srcRect t="38610" r="31916"/>
          <a:stretch/>
        </p:blipFill>
        <p:spPr>
          <a:xfrm rot="10800000">
            <a:off x="0" y="2857248"/>
            <a:ext cx="3271556" cy="4000752"/>
          </a:xfrm>
          <a:prstGeom prst="rect">
            <a:avLst/>
          </a:prstGeom>
        </p:spPr>
      </p:pic>
      <p:pic>
        <p:nvPicPr>
          <p:cNvPr id="29" name="Picture 28" descr="A group of colorful stars&#10;&#10;Description automatically generated">
            <a:extLst>
              <a:ext uri="{FF2B5EF4-FFF2-40B4-BE49-F238E27FC236}">
                <a16:creationId xmlns:a16="http://schemas.microsoft.com/office/drawing/2014/main" id="{20112484-FDE2-1F77-DDB2-1FE36450CCAF}"/>
              </a:ext>
            </a:extLst>
          </p:cNvPr>
          <p:cNvPicPr>
            <a:picLocks noChangeAspect="1"/>
          </p:cNvPicPr>
          <p:nvPr/>
        </p:nvPicPr>
        <p:blipFill rotWithShape="1">
          <a:blip r:embed="rId4">
            <a:extLst>
              <a:ext uri="{28A0092B-C50C-407E-A947-70E740481C1C}">
                <a14:useLocalDpi xmlns:a14="http://schemas.microsoft.com/office/drawing/2010/main" val="0"/>
              </a:ext>
            </a:extLst>
          </a:blip>
          <a:srcRect l="76434" r="8815"/>
          <a:stretch/>
        </p:blipFill>
        <p:spPr>
          <a:xfrm>
            <a:off x="10310107" y="2589981"/>
            <a:ext cx="1691928" cy="4122445"/>
          </a:xfrm>
          <a:prstGeom prst="rect">
            <a:avLst/>
          </a:prstGeom>
        </p:spPr>
      </p:pic>
      <p:pic>
        <p:nvPicPr>
          <p:cNvPr id="30" name="Picture 29" descr="A group of colorful stars&#10;&#10;Description automatically generated">
            <a:extLst>
              <a:ext uri="{FF2B5EF4-FFF2-40B4-BE49-F238E27FC236}">
                <a16:creationId xmlns:a16="http://schemas.microsoft.com/office/drawing/2014/main" id="{DF042683-015C-B753-790F-9244D314B143}"/>
              </a:ext>
            </a:extLst>
          </p:cNvPr>
          <p:cNvPicPr>
            <a:picLocks noChangeAspect="1"/>
          </p:cNvPicPr>
          <p:nvPr/>
        </p:nvPicPr>
        <p:blipFill rotWithShape="1">
          <a:blip r:embed="rId4">
            <a:extLst>
              <a:ext uri="{28A0092B-C50C-407E-A947-70E740481C1C}">
                <a14:useLocalDpi xmlns:a14="http://schemas.microsoft.com/office/drawing/2010/main" val="0"/>
              </a:ext>
            </a:extLst>
          </a:blip>
          <a:srcRect l="76434" r="8815"/>
          <a:stretch/>
        </p:blipFill>
        <p:spPr>
          <a:xfrm>
            <a:off x="2777016" y="-41936"/>
            <a:ext cx="989081" cy="2409933"/>
          </a:xfrm>
          <a:prstGeom prst="rect">
            <a:avLst/>
          </a:prstGeom>
        </p:spPr>
      </p:pic>
      <p:pic>
        <p:nvPicPr>
          <p:cNvPr id="31" name="Picture 30" descr="A group of colorful stars&#10;&#10;Description automatically generated">
            <a:extLst>
              <a:ext uri="{FF2B5EF4-FFF2-40B4-BE49-F238E27FC236}">
                <a16:creationId xmlns:a16="http://schemas.microsoft.com/office/drawing/2014/main" id="{9E9C4530-056B-2D6B-726C-6A9481B12287}"/>
              </a:ext>
            </a:extLst>
          </p:cNvPr>
          <p:cNvPicPr>
            <a:picLocks noChangeAspect="1"/>
          </p:cNvPicPr>
          <p:nvPr/>
        </p:nvPicPr>
        <p:blipFill rotWithShape="1">
          <a:blip r:embed="rId4">
            <a:extLst>
              <a:ext uri="{28A0092B-C50C-407E-A947-70E740481C1C}">
                <a14:useLocalDpi xmlns:a14="http://schemas.microsoft.com/office/drawing/2010/main" val="0"/>
              </a:ext>
            </a:extLst>
          </a:blip>
          <a:srcRect l="76434" r="8815"/>
          <a:stretch/>
        </p:blipFill>
        <p:spPr>
          <a:xfrm>
            <a:off x="5733130" y="4980561"/>
            <a:ext cx="1081192" cy="2634363"/>
          </a:xfrm>
          <a:prstGeom prst="rect">
            <a:avLst/>
          </a:prstGeom>
        </p:spPr>
      </p:pic>
      <p:pic>
        <p:nvPicPr>
          <p:cNvPr id="32" name="Picture 31" descr="A group of colorful stars&#10;&#10;Description automatically generated">
            <a:extLst>
              <a:ext uri="{FF2B5EF4-FFF2-40B4-BE49-F238E27FC236}">
                <a16:creationId xmlns:a16="http://schemas.microsoft.com/office/drawing/2014/main" id="{BD497F0C-D6CB-64D3-E76F-C3073A071AE2}"/>
              </a:ext>
            </a:extLst>
          </p:cNvPr>
          <p:cNvPicPr>
            <a:picLocks noChangeAspect="1"/>
          </p:cNvPicPr>
          <p:nvPr/>
        </p:nvPicPr>
        <p:blipFill rotWithShape="1">
          <a:blip r:embed="rId4">
            <a:extLst>
              <a:ext uri="{28A0092B-C50C-407E-A947-70E740481C1C}">
                <a14:useLocalDpi xmlns:a14="http://schemas.microsoft.com/office/drawing/2010/main" val="0"/>
              </a:ext>
            </a:extLst>
          </a:blip>
          <a:srcRect l="76434" r="8815"/>
          <a:stretch/>
        </p:blipFill>
        <p:spPr>
          <a:xfrm>
            <a:off x="325024" y="2367997"/>
            <a:ext cx="1371888" cy="3342656"/>
          </a:xfrm>
          <a:prstGeom prst="rect">
            <a:avLst/>
          </a:prstGeom>
        </p:spPr>
      </p:pic>
      <p:pic>
        <p:nvPicPr>
          <p:cNvPr id="33" name="Picture 32" descr="A group of colorful stars&#10;&#10;Description automatically generated">
            <a:extLst>
              <a:ext uri="{FF2B5EF4-FFF2-40B4-BE49-F238E27FC236}">
                <a16:creationId xmlns:a16="http://schemas.microsoft.com/office/drawing/2014/main" id="{8DABC2AF-616A-3474-9F38-0E5ED6582E46}"/>
              </a:ext>
            </a:extLst>
          </p:cNvPr>
          <p:cNvPicPr>
            <a:picLocks noChangeAspect="1"/>
          </p:cNvPicPr>
          <p:nvPr/>
        </p:nvPicPr>
        <p:blipFill rotWithShape="1">
          <a:blip r:embed="rId4">
            <a:extLst>
              <a:ext uri="{28A0092B-C50C-407E-A947-70E740481C1C}">
                <a14:useLocalDpi xmlns:a14="http://schemas.microsoft.com/office/drawing/2010/main" val="0"/>
              </a:ext>
            </a:extLst>
          </a:blip>
          <a:srcRect l="76434" r="8815"/>
          <a:stretch/>
        </p:blipFill>
        <p:spPr>
          <a:xfrm>
            <a:off x="8425905" y="-60421"/>
            <a:ext cx="827060" cy="2015161"/>
          </a:xfrm>
          <a:prstGeom prst="rect">
            <a:avLst/>
          </a:prstGeom>
        </p:spPr>
      </p:pic>
      <p:pic>
        <p:nvPicPr>
          <p:cNvPr id="4" name="Picture 3" descr="A black background with yellow text&#10;&#10;Description automatically generated">
            <a:extLst>
              <a:ext uri="{FF2B5EF4-FFF2-40B4-BE49-F238E27FC236}">
                <a16:creationId xmlns:a16="http://schemas.microsoft.com/office/drawing/2014/main" id="{861A08B6-531F-D386-FFDB-55D43FAE33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40470"/>
            <a:ext cx="12172207" cy="6858000"/>
          </a:xfrm>
          <a:prstGeom prst="rect">
            <a:avLst/>
          </a:prstGeom>
        </p:spPr>
      </p:pic>
    </p:spTree>
    <p:extLst>
      <p:ext uri="{BB962C8B-B14F-4D97-AF65-F5344CB8AC3E}">
        <p14:creationId xmlns:p14="http://schemas.microsoft.com/office/powerpoint/2010/main" val="23240451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9DDF"/>
        </a:solidFill>
        <a:effectLst/>
      </p:bgPr>
    </p:bg>
    <p:spTree>
      <p:nvGrpSpPr>
        <p:cNvPr id="1" name=""/>
        <p:cNvGrpSpPr/>
        <p:nvPr/>
      </p:nvGrpSpPr>
      <p:grpSpPr>
        <a:xfrm>
          <a:off x="0" y="0"/>
          <a:ext cx="0" cy="0"/>
          <a:chOff x="0" y="0"/>
          <a:chExt cx="0" cy="0"/>
        </a:xfrm>
      </p:grpSpPr>
      <p:pic>
        <p:nvPicPr>
          <p:cNvPr id="16" name="Picture 15" descr="A yellow and black gradient&#10;&#10;Description automatically generated">
            <a:extLst>
              <a:ext uri="{FF2B5EF4-FFF2-40B4-BE49-F238E27FC236}">
                <a16:creationId xmlns:a16="http://schemas.microsoft.com/office/drawing/2014/main" id="{BBFB16CC-490F-7894-01CE-658FA24AD77F}"/>
              </a:ext>
            </a:extLst>
          </p:cNvPr>
          <p:cNvPicPr>
            <a:picLocks noChangeAspect="1"/>
          </p:cNvPicPr>
          <p:nvPr/>
        </p:nvPicPr>
        <p:blipFill rotWithShape="1">
          <a:blip r:embed="rId3">
            <a:extLst>
              <a:ext uri="{28A0092B-C50C-407E-A947-70E740481C1C}">
                <a14:useLocalDpi xmlns:a14="http://schemas.microsoft.com/office/drawing/2010/main" val="0"/>
              </a:ext>
            </a:extLst>
          </a:blip>
          <a:srcRect b="43750"/>
          <a:stretch/>
        </p:blipFill>
        <p:spPr>
          <a:xfrm>
            <a:off x="1" y="1"/>
            <a:ext cx="12191999" cy="6858000"/>
          </a:xfrm>
          <a:prstGeom prst="rect">
            <a:avLst/>
          </a:prstGeom>
        </p:spPr>
      </p:pic>
      <p:sp>
        <p:nvSpPr>
          <p:cNvPr id="6" name="Rectangle: Rounded Corners 5">
            <a:extLst>
              <a:ext uri="{FF2B5EF4-FFF2-40B4-BE49-F238E27FC236}">
                <a16:creationId xmlns:a16="http://schemas.microsoft.com/office/drawing/2014/main" id="{52FE9367-42F3-A79C-D5AE-EA008BFE2A2E}"/>
              </a:ext>
            </a:extLst>
          </p:cNvPr>
          <p:cNvSpPr/>
          <p:nvPr/>
        </p:nvSpPr>
        <p:spPr>
          <a:xfrm>
            <a:off x="1979628" y="2696066"/>
            <a:ext cx="8504073" cy="1687398"/>
          </a:xfrm>
          <a:prstGeom prst="roundRect">
            <a:avLst/>
          </a:prstGeom>
          <a:solidFill>
            <a:schemeClr val="bg1"/>
          </a:solidFill>
          <a:ln w="38100">
            <a:solidFill>
              <a:srgbClr val="EC00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yellow banner with black text and eyes&#10;&#10;Description automatically generated">
            <a:extLst>
              <a:ext uri="{FF2B5EF4-FFF2-40B4-BE49-F238E27FC236}">
                <a16:creationId xmlns:a16="http://schemas.microsoft.com/office/drawing/2014/main" id="{6F0AAF89-7A51-3248-0306-8F18C7B52D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089" y="346464"/>
            <a:ext cx="1817762" cy="2243517"/>
          </a:xfrm>
          <a:prstGeom prst="rect">
            <a:avLst/>
          </a:prstGeom>
        </p:spPr>
      </p:pic>
      <p:sp>
        <p:nvSpPr>
          <p:cNvPr id="5" name="Title 4">
            <a:extLst>
              <a:ext uri="{FF2B5EF4-FFF2-40B4-BE49-F238E27FC236}">
                <a16:creationId xmlns:a16="http://schemas.microsoft.com/office/drawing/2014/main" id="{BF1F8406-7E0B-4A52-7977-083EE84BB9E2}"/>
              </a:ext>
            </a:extLst>
          </p:cNvPr>
          <p:cNvSpPr>
            <a:spLocks noGrp="1"/>
          </p:cNvSpPr>
          <p:nvPr>
            <p:ph type="title"/>
          </p:nvPr>
        </p:nvSpPr>
        <p:spPr>
          <a:xfrm>
            <a:off x="1979628" y="2876983"/>
            <a:ext cx="8504073" cy="1325563"/>
          </a:xfrm>
        </p:spPr>
        <p:txBody>
          <a:bodyPr>
            <a:normAutofit fontScale="90000"/>
          </a:bodyPr>
          <a:lstStyle/>
          <a:p>
            <a:pPr algn="ctr"/>
            <a:r>
              <a:rPr lang="en-GB" sz="5000" dirty="0">
                <a:solidFill>
                  <a:srgbClr val="EC008C"/>
                </a:solidFill>
                <a:latin typeface="Rockwell"/>
              </a:rPr>
              <a:t>Choosing one of this year’s World Book Day books</a:t>
            </a:r>
          </a:p>
        </p:txBody>
      </p:sp>
      <p:pic>
        <p:nvPicPr>
          <p:cNvPr id="11" name="Picture 10" descr="A yellow circle with stars on it">
            <a:extLst>
              <a:ext uri="{FF2B5EF4-FFF2-40B4-BE49-F238E27FC236}">
                <a16:creationId xmlns:a16="http://schemas.microsoft.com/office/drawing/2014/main" id="{2B7D6157-6203-6070-7E6D-A965C12032F3}"/>
              </a:ext>
            </a:extLst>
          </p:cNvPr>
          <p:cNvPicPr>
            <a:picLocks noChangeAspect="1"/>
          </p:cNvPicPr>
          <p:nvPr/>
        </p:nvPicPr>
        <p:blipFill rotWithShape="1">
          <a:blip r:embed="rId5">
            <a:extLst>
              <a:ext uri="{28A0092B-C50C-407E-A947-70E740481C1C}">
                <a14:useLocalDpi xmlns:a14="http://schemas.microsoft.com/office/drawing/2010/main" val="0"/>
              </a:ext>
            </a:extLst>
          </a:blip>
          <a:srcRect l="44753" b="37350"/>
          <a:stretch/>
        </p:blipFill>
        <p:spPr>
          <a:xfrm>
            <a:off x="0" y="3604491"/>
            <a:ext cx="2115458" cy="3253509"/>
          </a:xfrm>
          <a:prstGeom prst="rect">
            <a:avLst/>
          </a:prstGeom>
        </p:spPr>
      </p:pic>
      <p:pic>
        <p:nvPicPr>
          <p:cNvPr id="12" name="Picture 11" descr="A yellow circle with stars on it">
            <a:extLst>
              <a:ext uri="{FF2B5EF4-FFF2-40B4-BE49-F238E27FC236}">
                <a16:creationId xmlns:a16="http://schemas.microsoft.com/office/drawing/2014/main" id="{F95CC347-30A1-39FD-8AFE-6F91A81176BC}"/>
              </a:ext>
            </a:extLst>
          </p:cNvPr>
          <p:cNvPicPr>
            <a:picLocks noChangeAspect="1"/>
          </p:cNvPicPr>
          <p:nvPr/>
        </p:nvPicPr>
        <p:blipFill rotWithShape="1">
          <a:blip r:embed="rId5">
            <a:extLst>
              <a:ext uri="{28A0092B-C50C-407E-A947-70E740481C1C}">
                <a14:useLocalDpi xmlns:a14="http://schemas.microsoft.com/office/drawing/2010/main" val="0"/>
              </a:ext>
            </a:extLst>
          </a:blip>
          <a:srcRect l="44753" b="37350"/>
          <a:stretch/>
        </p:blipFill>
        <p:spPr>
          <a:xfrm rot="10800000">
            <a:off x="10076542" y="-1"/>
            <a:ext cx="2115458" cy="3253509"/>
          </a:xfrm>
          <a:prstGeom prst="rect">
            <a:avLst/>
          </a:prstGeom>
        </p:spPr>
      </p:pic>
      <p:pic>
        <p:nvPicPr>
          <p:cNvPr id="22" name="Picture 21" descr="A stack of books with black background&#10;&#10;Description automatically generated">
            <a:extLst>
              <a:ext uri="{FF2B5EF4-FFF2-40B4-BE49-F238E27FC236}">
                <a16:creationId xmlns:a16="http://schemas.microsoft.com/office/drawing/2014/main" id="{65C6E983-CFDD-A51B-BCE3-0576D72BE4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1160" y="3792100"/>
            <a:ext cx="2452719" cy="3065900"/>
          </a:xfrm>
          <a:prstGeom prst="rect">
            <a:avLst/>
          </a:prstGeom>
        </p:spPr>
      </p:pic>
    </p:spTree>
    <p:extLst>
      <p:ext uri="{BB962C8B-B14F-4D97-AF65-F5344CB8AC3E}">
        <p14:creationId xmlns:p14="http://schemas.microsoft.com/office/powerpoint/2010/main" val="3610677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yellow banner with black text and eyes&#10;&#10;Description automatically generated">
            <a:extLst>
              <a:ext uri="{FF2B5EF4-FFF2-40B4-BE49-F238E27FC236}">
                <a16:creationId xmlns:a16="http://schemas.microsoft.com/office/drawing/2014/main" id="{CD3E2504-D3EE-8098-C817-0A671BC671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899" y="253536"/>
            <a:ext cx="1817762" cy="2243517"/>
          </a:xfrm>
          <a:prstGeom prst="rect">
            <a:avLst/>
          </a:prstGeom>
        </p:spPr>
      </p:pic>
      <p:sp>
        <p:nvSpPr>
          <p:cNvPr id="4" name="TextBox 3">
            <a:extLst>
              <a:ext uri="{FF2B5EF4-FFF2-40B4-BE49-F238E27FC236}">
                <a16:creationId xmlns:a16="http://schemas.microsoft.com/office/drawing/2014/main" id="{B840B28A-353A-3C53-1C40-0C18737DD1AC}"/>
              </a:ext>
            </a:extLst>
          </p:cNvPr>
          <p:cNvSpPr txBox="1"/>
          <p:nvPr/>
        </p:nvSpPr>
        <p:spPr>
          <a:xfrm>
            <a:off x="2415525" y="560070"/>
            <a:ext cx="9388576" cy="583429"/>
          </a:xfrm>
          <a:prstGeom prst="rect">
            <a:avLst/>
          </a:prstGeom>
          <a:noFill/>
        </p:spPr>
        <p:txBody>
          <a:bodyPr wrap="square" lIns="91440" tIns="45720" rIns="91440" bIns="45720" anchor="t">
            <a:spAutoFit/>
          </a:bodyPr>
          <a:lstStyle/>
          <a:p>
            <a:pPr>
              <a:lnSpc>
                <a:spcPct val="107000"/>
              </a:lnSpc>
              <a:spcAft>
                <a:spcPts val="800"/>
              </a:spcAft>
            </a:pPr>
            <a:r>
              <a:rPr lang="en-GB" sz="3200">
                <a:solidFill>
                  <a:srgbClr val="009DDF"/>
                </a:solidFill>
                <a:effectLst/>
                <a:latin typeface="Rockwell" panose="02060603020205020403" pitchFamily="18" charset="0"/>
                <a:ea typeface="Calibri" panose="020F0502020204030204" pitchFamily="34" charset="0"/>
                <a:cs typeface="Times New Roman" panose="02020603050405020304" pitchFamily="18" charset="0"/>
              </a:rPr>
              <a:t>Which one catches your eye?</a:t>
            </a:r>
          </a:p>
        </p:txBody>
      </p:sp>
      <p:pic>
        <p:nvPicPr>
          <p:cNvPr id="2" name="Picture 1" descr="A group of books on a pink background&#10;&#10;Description automatically generated">
            <a:extLst>
              <a:ext uri="{FF2B5EF4-FFF2-40B4-BE49-F238E27FC236}">
                <a16:creationId xmlns:a16="http://schemas.microsoft.com/office/drawing/2014/main" id="{8491545E-1DDC-BCF0-C06D-1D579009D4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5525" y="1217351"/>
            <a:ext cx="9388576" cy="5281073"/>
          </a:xfrm>
          <a:prstGeom prst="rect">
            <a:avLst/>
          </a:prstGeom>
        </p:spPr>
      </p:pic>
    </p:spTree>
    <p:extLst>
      <p:ext uri="{BB962C8B-B14F-4D97-AF65-F5344CB8AC3E}">
        <p14:creationId xmlns:p14="http://schemas.microsoft.com/office/powerpoint/2010/main" val="4770458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863CDD-C1FB-51DC-2D03-727D20E3B386}"/>
              </a:ext>
            </a:extLst>
          </p:cNvPr>
          <p:cNvPicPr>
            <a:picLocks noChangeAspect="1"/>
          </p:cNvPicPr>
          <p:nvPr/>
        </p:nvPicPr>
        <p:blipFill>
          <a:blip r:embed="rId3"/>
          <a:stretch>
            <a:fillRect/>
          </a:stretch>
        </p:blipFill>
        <p:spPr>
          <a:xfrm>
            <a:off x="484632" y="1110027"/>
            <a:ext cx="6716272" cy="4637947"/>
          </a:xfrm>
          <a:prstGeom prst="rect">
            <a:avLst/>
          </a:prstGeom>
        </p:spPr>
      </p:pic>
      <p:pic>
        <p:nvPicPr>
          <p:cNvPr id="25" name="Picture 24" descr="A yellow banner with black text and eyes&#10;&#10;Description automatically generated">
            <a:extLst>
              <a:ext uri="{FF2B5EF4-FFF2-40B4-BE49-F238E27FC236}">
                <a16:creationId xmlns:a16="http://schemas.microsoft.com/office/drawing/2014/main" id="{CD3E2504-D3EE-8098-C817-0A671BC671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4655" y="853252"/>
            <a:ext cx="4172712" cy="5151496"/>
          </a:xfrm>
          <a:prstGeom prst="rect">
            <a:avLst/>
          </a:prstGeom>
        </p:spPr>
      </p:pic>
    </p:spTree>
    <p:extLst>
      <p:ext uri="{BB962C8B-B14F-4D97-AF65-F5344CB8AC3E}">
        <p14:creationId xmlns:p14="http://schemas.microsoft.com/office/powerpoint/2010/main" val="42415020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9DDF"/>
        </a:solid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C8CF74BD-3BC8-4087-2364-54B86E461BB2}"/>
              </a:ext>
            </a:extLst>
          </p:cNvPr>
          <p:cNvSpPr/>
          <p:nvPr/>
        </p:nvSpPr>
        <p:spPr>
          <a:xfrm>
            <a:off x="2337848" y="2102177"/>
            <a:ext cx="9513634" cy="4619133"/>
          </a:xfrm>
          <a:prstGeom prst="roundRect">
            <a:avLst/>
          </a:prstGeom>
          <a:solidFill>
            <a:schemeClr val="bg1"/>
          </a:solidFill>
          <a:ln w="76200">
            <a:solidFill>
              <a:srgbClr val="F792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yellow banner with black text and eyes&#10;&#10;Description automatically generated">
            <a:extLst>
              <a:ext uri="{FF2B5EF4-FFF2-40B4-BE49-F238E27FC236}">
                <a16:creationId xmlns:a16="http://schemas.microsoft.com/office/drawing/2014/main" id="{855F12A3-1C8F-E2AA-9A97-D8A2CB7E78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089" y="346464"/>
            <a:ext cx="1817762" cy="2243517"/>
          </a:xfrm>
          <a:prstGeom prst="rect">
            <a:avLst/>
          </a:prstGeom>
        </p:spPr>
      </p:pic>
      <p:sp>
        <p:nvSpPr>
          <p:cNvPr id="10" name="Title 1">
            <a:extLst>
              <a:ext uri="{FF2B5EF4-FFF2-40B4-BE49-F238E27FC236}">
                <a16:creationId xmlns:a16="http://schemas.microsoft.com/office/drawing/2014/main" id="{202C4F8E-ED0D-B2D8-E5D2-702F0CD82634}"/>
              </a:ext>
            </a:extLst>
          </p:cNvPr>
          <p:cNvSpPr txBox="1">
            <a:spLocks/>
          </p:cNvSpPr>
          <p:nvPr/>
        </p:nvSpPr>
        <p:spPr>
          <a:xfrm>
            <a:off x="2689782" y="0"/>
            <a:ext cx="9144000" cy="103901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a:solidFill>
                  <a:schemeClr val="bg1"/>
                </a:solidFill>
                <a:latin typeface="Rockwell" panose="02060603020205020403" pitchFamily="18" charset="0"/>
              </a:rPr>
              <a:t>Teachers’ notes: suggested follow-on activities </a:t>
            </a:r>
          </a:p>
        </p:txBody>
      </p:sp>
      <p:sp>
        <p:nvSpPr>
          <p:cNvPr id="9" name="TextBox 8">
            <a:extLst>
              <a:ext uri="{FF2B5EF4-FFF2-40B4-BE49-F238E27FC236}">
                <a16:creationId xmlns:a16="http://schemas.microsoft.com/office/drawing/2014/main" id="{FA8ADD56-648E-3A38-EE49-0F51FD4377B1}"/>
              </a:ext>
            </a:extLst>
          </p:cNvPr>
          <p:cNvSpPr txBox="1"/>
          <p:nvPr/>
        </p:nvSpPr>
        <p:spPr>
          <a:xfrm>
            <a:off x="2651498" y="2354322"/>
            <a:ext cx="8886334" cy="4097981"/>
          </a:xfrm>
          <a:prstGeom prst="rect">
            <a:avLst/>
          </a:prstGeom>
          <a:noFill/>
        </p:spPr>
        <p:txBody>
          <a:bodyPr wrap="square">
            <a:spAutoFit/>
          </a:bodyPr>
          <a:lstStyle/>
          <a:p>
            <a:pPr>
              <a:lnSpc>
                <a:spcPct val="107000"/>
              </a:lnSpc>
              <a:spcAft>
                <a:spcPts val="800"/>
              </a:spcAft>
            </a:pPr>
            <a:r>
              <a:rPr lang="en-GB" sz="1400" b="1">
                <a:solidFill>
                  <a:srgbClr val="EC008C"/>
                </a:solidFill>
                <a:effectLst/>
                <a:latin typeface="Rockwell" panose="02060603020205020403" pitchFamily="18" charset="0"/>
                <a:ea typeface="Calibri" panose="020F0502020204030204" pitchFamily="34" charset="0"/>
                <a:cs typeface="Times New Roman" panose="02020603050405020304" pitchFamily="18" charset="0"/>
              </a:rPr>
              <a:t>1. Top Tips for enjoying reading</a:t>
            </a:r>
            <a:endParaRPr lang="en-GB" sz="1400">
              <a:effectLst/>
              <a:latin typeface="Rockwell" panose="02060603020205020403" pitchFamily="18" charset="0"/>
              <a:ea typeface="Calibri" panose="020F0502020204030204" pitchFamily="34" charset="0"/>
              <a:cs typeface="Times New Roman" panose="02020603050405020304" pitchFamily="18" charset="0"/>
            </a:endParaRPr>
          </a:p>
          <a:p>
            <a:pPr marL="342900" lvl="0" indent="-342900">
              <a:lnSpc>
                <a:spcPct val="107000"/>
              </a:lnSpc>
              <a:buFont typeface="Arial" panose="020B0604020202020204" pitchFamily="34" charset="0"/>
              <a:buChar char="•"/>
            </a:pPr>
            <a:r>
              <a:rPr lang="en-GB" sz="1400">
                <a:effectLst/>
                <a:latin typeface="Rockwell" panose="02060603020205020403" pitchFamily="18" charset="0"/>
                <a:ea typeface="Calibri" panose="020F0502020204030204" pitchFamily="34" charset="0"/>
                <a:cs typeface="Times New Roman" panose="02020603050405020304" pitchFamily="18" charset="0"/>
              </a:rPr>
              <a:t>Ask children to collate a list of Top Tips for Enjoying Reading to put on display in their classroom or library. They should try to create a list that incorporates everyone’s ideas and points of view. </a:t>
            </a:r>
          </a:p>
          <a:p>
            <a:pPr lvl="0">
              <a:lnSpc>
                <a:spcPct val="107000"/>
              </a:lnSpc>
            </a:pPr>
            <a:endParaRPr lang="en-GB" sz="1400">
              <a:effectLst/>
              <a:latin typeface="Rockwell" panose="02060603020205020403" pitchFamily="18" charset="0"/>
              <a:ea typeface="Calibri" panose="020F0502020204030204" pitchFamily="34" charset="0"/>
              <a:cs typeface="Times New Roman" panose="02020603050405020304" pitchFamily="18" charset="0"/>
            </a:endParaRPr>
          </a:p>
          <a:p>
            <a:pPr marL="342900" lvl="0" indent="-342900">
              <a:lnSpc>
                <a:spcPct val="107000"/>
              </a:lnSpc>
              <a:buFont typeface="Arial" panose="020B0604020202020204" pitchFamily="34" charset="0"/>
              <a:buChar char="•"/>
            </a:pPr>
            <a:r>
              <a:rPr lang="en-GB" sz="1400">
                <a:latin typeface="Rockwell" panose="02060603020205020403" pitchFamily="18" charset="0"/>
                <a:ea typeface="Calibri" panose="020F0502020204030204" pitchFamily="34" charset="0"/>
                <a:cs typeface="Times New Roman"/>
              </a:rPr>
              <a:t>Encourage children to create a Guidebook for Enjoying Reading to give to their younger peers. Their guidebooks can include pictures and drawings so that they are as persuasive as possible!</a:t>
            </a:r>
          </a:p>
          <a:p>
            <a:pPr lvl="0">
              <a:lnSpc>
                <a:spcPct val="107000"/>
              </a:lnSpc>
            </a:pPr>
            <a:endParaRPr lang="en-GB" sz="1400">
              <a:latin typeface="Rockwell" panose="02060603020205020403" pitchFamily="18" charset="0"/>
              <a:ea typeface="Calibri" panose="020F0502020204030204" pitchFamily="34" charset="0"/>
              <a:cs typeface="Times New Roman"/>
            </a:endParaRPr>
          </a:p>
          <a:p>
            <a:pPr marL="342900" lvl="0" indent="-342900">
              <a:lnSpc>
                <a:spcPct val="107000"/>
              </a:lnSpc>
              <a:buFont typeface="Arial" panose="020B0604020202020204" pitchFamily="34" charset="0"/>
              <a:buChar char="•"/>
            </a:pPr>
            <a:r>
              <a:rPr lang="en-GB" sz="1400">
                <a:effectLst/>
                <a:latin typeface="Rockwell" panose="02060603020205020403" pitchFamily="18" charset="0"/>
                <a:ea typeface="Calibri" panose="020F0502020204030204" pitchFamily="34" charset="0"/>
                <a:cs typeface="Times New Roman" panose="02020603050405020304" pitchFamily="18" charset="0"/>
              </a:rPr>
              <a:t>Encourage children to spend a moment reflecting individually on why reading is important to them. </a:t>
            </a:r>
            <a:r>
              <a:rPr lang="en-GB" sz="1400">
                <a:latin typeface="Rockwell" panose="02060603020205020403" pitchFamily="18" charset="0"/>
                <a:ea typeface="Calibri" panose="020F0502020204030204" pitchFamily="34" charset="0"/>
                <a:cs typeface="Times New Roman" panose="02020603050405020304" pitchFamily="18" charset="0"/>
              </a:rPr>
              <a:t>What are their earliest memories of reading? Why do they think reading is good for them?</a:t>
            </a:r>
          </a:p>
          <a:p>
            <a:pPr lvl="0">
              <a:lnSpc>
                <a:spcPct val="107000"/>
              </a:lnSpc>
            </a:pPr>
            <a:endParaRPr lang="en-GB" sz="1400">
              <a:latin typeface="Rockwell" panose="02060603020205020403" pitchFamily="18" charset="0"/>
              <a:ea typeface="Calibri" panose="020F0502020204030204" pitchFamily="34" charset="0"/>
              <a:cs typeface="Times New Roman" panose="02020603050405020304" pitchFamily="18" charset="0"/>
            </a:endParaRPr>
          </a:p>
          <a:p>
            <a:pPr marL="342900" lvl="0" indent="-342900">
              <a:lnSpc>
                <a:spcPct val="107000"/>
              </a:lnSpc>
              <a:buFont typeface="Arial" panose="020B0604020202020204" pitchFamily="34" charset="0"/>
              <a:buChar char="•"/>
            </a:pPr>
            <a:r>
              <a:rPr lang="en-GB" sz="1400">
                <a:effectLst/>
                <a:latin typeface="Rockwell" panose="02060603020205020403" pitchFamily="18" charset="0"/>
                <a:ea typeface="Calibri" panose="020F0502020204030204" pitchFamily="34" charset="0"/>
                <a:cs typeface="Times New Roman" panose="02020603050405020304" pitchFamily="18" charset="0"/>
              </a:rPr>
              <a:t>Ask children to write a list of ‘I can’ statements about reading. For example: ‘</a:t>
            </a:r>
            <a:r>
              <a:rPr lang="en-GB" sz="1400">
                <a:latin typeface="Rockwell" panose="02060603020205020403" pitchFamily="18" charset="0"/>
                <a:ea typeface="Calibri" panose="020F0502020204030204" pitchFamily="34" charset="0"/>
                <a:cs typeface="Times New Roman" panose="02020603050405020304" pitchFamily="18" charset="0"/>
              </a:rPr>
              <a:t>I can find the right book to read, one that matches my interests and hobbies’. These statements should aim to create a positive mindset around books and reading.</a:t>
            </a:r>
          </a:p>
          <a:p>
            <a:pPr lvl="0">
              <a:lnSpc>
                <a:spcPct val="107000"/>
              </a:lnSpc>
            </a:pPr>
            <a:endParaRPr lang="en-GB" sz="1400">
              <a:latin typeface="Rockwell" panose="02060603020205020403" pitchFamily="18" charset="0"/>
              <a:ea typeface="Calibri" panose="020F0502020204030204" pitchFamily="34" charset="0"/>
              <a:cs typeface="Times New Roman" panose="02020603050405020304" pitchFamily="18" charset="0"/>
            </a:endParaRPr>
          </a:p>
          <a:p>
            <a:pPr marL="342900" indent="-342900">
              <a:lnSpc>
                <a:spcPct val="107000"/>
              </a:lnSpc>
              <a:buFont typeface="Arial" panose="020B0604020202020204" pitchFamily="34" charset="0"/>
              <a:buChar char="•"/>
            </a:pPr>
            <a:r>
              <a:rPr lang="en-GB" sz="1400">
                <a:latin typeface="Rockwell" panose="02060603020205020403" pitchFamily="18" charset="0"/>
                <a:ea typeface="Calibri" panose="020F0502020204030204" pitchFamily="34" charset="0"/>
                <a:cs typeface="Times New Roman"/>
              </a:rPr>
              <a:t>Create a Reading Routine template together as a class. When can you find time to read? Where can you read? What kinds of books can you read? Are there opportunities to read together? Encourage children to formulate their own, personal Reading Routines.</a:t>
            </a:r>
          </a:p>
        </p:txBody>
      </p:sp>
      <p:sp>
        <p:nvSpPr>
          <p:cNvPr id="14" name="TextBox 13">
            <a:extLst>
              <a:ext uri="{FF2B5EF4-FFF2-40B4-BE49-F238E27FC236}">
                <a16:creationId xmlns:a16="http://schemas.microsoft.com/office/drawing/2014/main" id="{56C1DB9B-7639-D5D5-4C01-532159DC5327}"/>
              </a:ext>
            </a:extLst>
          </p:cNvPr>
          <p:cNvSpPr txBox="1"/>
          <p:nvPr/>
        </p:nvSpPr>
        <p:spPr>
          <a:xfrm>
            <a:off x="2689782" y="1238133"/>
            <a:ext cx="8094482" cy="664926"/>
          </a:xfrm>
          <a:prstGeom prst="rect">
            <a:avLst/>
          </a:prstGeom>
          <a:noFill/>
        </p:spPr>
        <p:txBody>
          <a:bodyPr wrap="square">
            <a:spAutoFit/>
          </a:bodyPr>
          <a:lstStyle/>
          <a:p>
            <a:pPr>
              <a:lnSpc>
                <a:spcPct val="107000"/>
              </a:lnSpc>
              <a:spcAft>
                <a:spcPts val="800"/>
              </a:spcAft>
            </a:pPr>
            <a:r>
              <a:rPr lang="en-GB" sz="1800">
                <a:solidFill>
                  <a:schemeClr val="bg1"/>
                </a:solidFill>
                <a:effectLst/>
                <a:latin typeface="Rockwell" panose="02060603020205020403" pitchFamily="18" charset="0"/>
                <a:ea typeface="Calibri" panose="020F0502020204030204" pitchFamily="34" charset="0"/>
                <a:cs typeface="Times New Roman"/>
              </a:rPr>
              <a:t>There are four key discussion prompts provided in this assembly. Below are some suggestions of follow-on activities for each </a:t>
            </a:r>
            <a:r>
              <a:rPr lang="en-GB" sz="1800">
                <a:solidFill>
                  <a:schemeClr val="bg1"/>
                </a:solidFill>
                <a:latin typeface="Rockwell" panose="02060603020205020403" pitchFamily="18" charset="0"/>
                <a:ea typeface="Calibri" panose="020F0502020204030204" pitchFamily="34" charset="0"/>
                <a:cs typeface="Times New Roman"/>
              </a:rPr>
              <a:t>one:</a:t>
            </a:r>
            <a:endParaRPr lang="en-GB" sz="1800">
              <a:solidFill>
                <a:schemeClr val="bg1"/>
              </a:solidFill>
              <a:effectLst/>
              <a:latin typeface="Rockwell" panose="020606030202050204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483748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9DDF"/>
        </a:solid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C8CF74BD-3BC8-4087-2364-54B86E461BB2}"/>
              </a:ext>
            </a:extLst>
          </p:cNvPr>
          <p:cNvSpPr/>
          <p:nvPr/>
        </p:nvSpPr>
        <p:spPr>
          <a:xfrm>
            <a:off x="2267277" y="1385740"/>
            <a:ext cx="9513634" cy="4619133"/>
          </a:xfrm>
          <a:prstGeom prst="roundRect">
            <a:avLst/>
          </a:prstGeom>
          <a:solidFill>
            <a:schemeClr val="bg1"/>
          </a:solidFill>
          <a:ln w="76200">
            <a:solidFill>
              <a:srgbClr val="F792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yellow banner with black text and eyes&#10;&#10;Description automatically generated">
            <a:extLst>
              <a:ext uri="{FF2B5EF4-FFF2-40B4-BE49-F238E27FC236}">
                <a16:creationId xmlns:a16="http://schemas.microsoft.com/office/drawing/2014/main" id="{855F12A3-1C8F-E2AA-9A97-D8A2CB7E78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089" y="346464"/>
            <a:ext cx="1817762" cy="2243517"/>
          </a:xfrm>
          <a:prstGeom prst="rect">
            <a:avLst/>
          </a:prstGeom>
        </p:spPr>
      </p:pic>
      <p:sp>
        <p:nvSpPr>
          <p:cNvPr id="10" name="Title 1">
            <a:extLst>
              <a:ext uri="{FF2B5EF4-FFF2-40B4-BE49-F238E27FC236}">
                <a16:creationId xmlns:a16="http://schemas.microsoft.com/office/drawing/2014/main" id="{202C4F8E-ED0D-B2D8-E5D2-702F0CD82634}"/>
              </a:ext>
            </a:extLst>
          </p:cNvPr>
          <p:cNvSpPr txBox="1">
            <a:spLocks/>
          </p:cNvSpPr>
          <p:nvPr/>
        </p:nvSpPr>
        <p:spPr>
          <a:xfrm>
            <a:off x="2689782" y="0"/>
            <a:ext cx="9144000" cy="103901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a:solidFill>
                  <a:schemeClr val="bg1"/>
                </a:solidFill>
                <a:latin typeface="Rockwell" panose="02060603020205020403" pitchFamily="18" charset="0"/>
              </a:rPr>
              <a:t>Suggested follow-on activities contd. </a:t>
            </a:r>
          </a:p>
        </p:txBody>
      </p:sp>
      <p:sp>
        <p:nvSpPr>
          <p:cNvPr id="9" name="TextBox 8">
            <a:extLst>
              <a:ext uri="{FF2B5EF4-FFF2-40B4-BE49-F238E27FC236}">
                <a16:creationId xmlns:a16="http://schemas.microsoft.com/office/drawing/2014/main" id="{FA8ADD56-648E-3A38-EE49-0F51FD4377B1}"/>
              </a:ext>
            </a:extLst>
          </p:cNvPr>
          <p:cNvSpPr txBox="1"/>
          <p:nvPr/>
        </p:nvSpPr>
        <p:spPr>
          <a:xfrm>
            <a:off x="2580927" y="1646315"/>
            <a:ext cx="8886334" cy="3887603"/>
          </a:xfrm>
          <a:prstGeom prst="rect">
            <a:avLst/>
          </a:prstGeom>
          <a:noFill/>
        </p:spPr>
        <p:txBody>
          <a:bodyPr wrap="square">
            <a:spAutoFit/>
          </a:bodyPr>
          <a:lstStyle/>
          <a:p>
            <a:pPr>
              <a:lnSpc>
                <a:spcPct val="107000"/>
              </a:lnSpc>
              <a:spcAft>
                <a:spcPts val="800"/>
              </a:spcAft>
            </a:pPr>
            <a:r>
              <a:rPr lang="en-GB" sz="1400" b="1">
                <a:solidFill>
                  <a:srgbClr val="EC008C"/>
                </a:solidFill>
                <a:effectLst/>
                <a:latin typeface="Rockwell" panose="02060603020205020403" pitchFamily="18" charset="0"/>
                <a:ea typeface="Calibri" panose="020F0502020204030204" pitchFamily="34" charset="0"/>
                <a:cs typeface="Times New Roman" panose="02020603050405020304" pitchFamily="18" charset="0"/>
              </a:rPr>
              <a:t>2. You can read anywhere!</a:t>
            </a:r>
            <a:endParaRPr lang="en-GB" sz="1400">
              <a:solidFill>
                <a:srgbClr val="EC008C"/>
              </a:solidFill>
              <a:effectLst/>
              <a:latin typeface="Rockwell" panose="02060603020205020403" pitchFamily="18" charset="0"/>
              <a:ea typeface="Calibri" panose="020F0502020204030204" pitchFamily="34" charset="0"/>
              <a:cs typeface="Times New Roman" panose="02020603050405020304" pitchFamily="18" charset="0"/>
            </a:endParaRPr>
          </a:p>
          <a:p>
            <a:pPr marL="342900" lvl="0" indent="-342900">
              <a:lnSpc>
                <a:spcPct val="107000"/>
              </a:lnSpc>
              <a:buFont typeface="Avenir Book"/>
              <a:buChar char="-"/>
            </a:pPr>
            <a:endParaRPr lang="en-GB" sz="1400">
              <a:effectLst/>
              <a:latin typeface="Rockwell" panose="02060603020205020403" pitchFamily="18"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GB" sz="1400">
                <a:latin typeface="Rockwell" panose="02060603020205020403" pitchFamily="18" charset="0"/>
                <a:ea typeface="Calibri" panose="020F0502020204030204" pitchFamily="34" charset="0"/>
                <a:cs typeface="Times New Roman"/>
              </a:rPr>
              <a:t>Encourage children to keep track of all the places that they manage to read in one week by creating a Reading Map. They might want to think about including conventional and more unconventional places on their map. What was their favourite place to read? Why?</a:t>
            </a:r>
          </a:p>
          <a:p>
            <a:pPr marL="285750" indent="-285750">
              <a:buFont typeface="Arial" panose="020B0604020202020204" pitchFamily="34" charset="0"/>
              <a:buChar char="•"/>
            </a:pPr>
            <a:endParaRPr lang="en-GB" sz="1400">
              <a:latin typeface="Rockwell" panose="02060603020205020403" pitchFamily="18" charset="0"/>
              <a:ea typeface="Calibri" panose="020F0502020204030204" pitchFamily="34" charset="0"/>
              <a:cs typeface="Times New Roman"/>
            </a:endParaRPr>
          </a:p>
          <a:p>
            <a:pPr marL="342900" lvl="0" indent="-342900">
              <a:buFont typeface="Arial" panose="020B0604020202020204" pitchFamily="34" charset="0"/>
              <a:buChar char="•"/>
            </a:pPr>
            <a:r>
              <a:rPr lang="en-GB" sz="1400">
                <a:latin typeface="Rockwell" panose="02060603020205020403" pitchFamily="18" charset="0"/>
                <a:ea typeface="Calibri" panose="020F0502020204030204" pitchFamily="34" charset="0"/>
                <a:cs typeface="Times New Roman" panose="02020603050405020304" pitchFamily="18" charset="0"/>
              </a:rPr>
              <a:t>Hold a discussion about how a good reading space makes people </a:t>
            </a:r>
            <a:r>
              <a:rPr lang="en-GB" sz="1400" i="1">
                <a:latin typeface="Rockwell" panose="02060603020205020403" pitchFamily="18" charset="0"/>
                <a:ea typeface="Calibri" panose="020F0502020204030204" pitchFamily="34" charset="0"/>
                <a:cs typeface="Times New Roman" panose="02020603050405020304" pitchFamily="18" charset="0"/>
              </a:rPr>
              <a:t>feel</a:t>
            </a:r>
            <a:r>
              <a:rPr lang="en-GB" sz="1400">
                <a:latin typeface="Rockwell" panose="02060603020205020403" pitchFamily="18" charset="0"/>
                <a:ea typeface="Calibri" panose="020F0502020204030204" pitchFamily="34" charset="0"/>
                <a:cs typeface="Times New Roman" panose="02020603050405020304" pitchFamily="18" charset="0"/>
              </a:rPr>
              <a:t>. In other words, what are the emotions that we need to feel before we can settle into reading? </a:t>
            </a:r>
          </a:p>
          <a:p>
            <a:pPr marL="285750" lvl="0" indent="-285750">
              <a:buFont typeface="Arial" panose="020B0604020202020204" pitchFamily="34" charset="0"/>
              <a:buChar char="•"/>
            </a:pPr>
            <a:endParaRPr lang="en-GB" sz="1400">
              <a:latin typeface="Rockwell" panose="02060603020205020403" pitchFamily="18"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GB" sz="1400">
                <a:effectLst/>
                <a:latin typeface="Rockwell" panose="02060603020205020403" pitchFamily="18" charset="0"/>
                <a:ea typeface="Calibri" panose="020F0502020204030204" pitchFamily="34" charset="0"/>
                <a:cs typeface="Times New Roman"/>
              </a:rPr>
              <a:t>Ask children to design their dream reading </a:t>
            </a:r>
            <a:r>
              <a:rPr lang="en-GB" sz="1400">
                <a:latin typeface="Rockwell" panose="02060603020205020403" pitchFamily="18" charset="0"/>
                <a:ea typeface="Calibri" panose="020F0502020204030204" pitchFamily="34" charset="0"/>
                <a:cs typeface="Times New Roman"/>
              </a:rPr>
              <a:t>space and</a:t>
            </a:r>
            <a:r>
              <a:rPr lang="en-GB" sz="1400">
                <a:effectLst/>
                <a:latin typeface="Rockwell" panose="02060603020205020403" pitchFamily="18" charset="0"/>
                <a:ea typeface="Calibri" panose="020F0502020204030204" pitchFamily="34" charset="0"/>
                <a:cs typeface="Times New Roman"/>
              </a:rPr>
              <a:t> share it with the class. What books </a:t>
            </a:r>
            <a:r>
              <a:rPr lang="en-GB" sz="1400">
                <a:latin typeface="Rockwell" panose="02060603020205020403" pitchFamily="18" charset="0"/>
                <a:ea typeface="Calibri" panose="020F0502020204030204" pitchFamily="34" charset="0"/>
                <a:cs typeface="Times New Roman"/>
              </a:rPr>
              <a:t>would they </a:t>
            </a:r>
            <a:r>
              <a:rPr lang="en-GB" sz="1400">
                <a:effectLst/>
                <a:latin typeface="Rockwell" panose="02060603020205020403" pitchFamily="18" charset="0"/>
                <a:ea typeface="Calibri" panose="020F0502020204030204" pitchFamily="34" charset="0"/>
                <a:cs typeface="Times New Roman"/>
              </a:rPr>
              <a:t>like </a:t>
            </a:r>
            <a:r>
              <a:rPr lang="en-GB" sz="1400">
                <a:latin typeface="Rockwell" panose="02060603020205020403" pitchFamily="18" charset="0"/>
                <a:ea typeface="Calibri" panose="020F0502020204030204" pitchFamily="34" charset="0"/>
                <a:cs typeface="Times New Roman"/>
              </a:rPr>
              <a:t>it</a:t>
            </a:r>
            <a:r>
              <a:rPr lang="en-GB" sz="1400">
                <a:effectLst/>
                <a:latin typeface="Rockwell" panose="02060603020205020403" pitchFamily="18" charset="0"/>
                <a:ea typeface="Calibri" panose="020F0502020204030204" pitchFamily="34" charset="0"/>
                <a:cs typeface="Times New Roman"/>
              </a:rPr>
              <a:t> to contain? What would they want their dream reading space to </a:t>
            </a:r>
            <a:r>
              <a:rPr lang="en-GB" sz="1400" i="1">
                <a:effectLst/>
                <a:latin typeface="Rockwell" panose="02060603020205020403" pitchFamily="18" charset="0"/>
                <a:ea typeface="Calibri" panose="020F0502020204030204" pitchFamily="34" charset="0"/>
                <a:cs typeface="Times New Roman"/>
              </a:rPr>
              <a:t>feel </a:t>
            </a:r>
            <a:r>
              <a:rPr lang="en-GB" sz="1400">
                <a:effectLst/>
                <a:latin typeface="Rockwell" panose="02060603020205020403" pitchFamily="18" charset="0"/>
                <a:ea typeface="Calibri" panose="020F0502020204030204" pitchFamily="34" charset="0"/>
                <a:cs typeface="Times New Roman"/>
              </a:rPr>
              <a:t>like?</a:t>
            </a:r>
          </a:p>
          <a:p>
            <a:pPr marL="285750" indent="-285750">
              <a:buFont typeface="Arial" panose="020B0604020202020204" pitchFamily="34" charset="0"/>
              <a:buChar char="•"/>
            </a:pPr>
            <a:endParaRPr lang="en-GB" sz="1400">
              <a:effectLst/>
              <a:latin typeface="Rockwell" panose="02060603020205020403" pitchFamily="18" charset="0"/>
              <a:ea typeface="Calibri" panose="020F0502020204030204" pitchFamily="34" charset="0"/>
              <a:cs typeface="Times New Roman"/>
            </a:endParaRPr>
          </a:p>
          <a:p>
            <a:pPr marL="342900" indent="-342900">
              <a:buFont typeface="Arial" panose="020B0604020202020204" pitchFamily="34" charset="0"/>
              <a:buChar char="•"/>
            </a:pPr>
            <a:r>
              <a:rPr lang="en-GB" sz="1400">
                <a:effectLst/>
                <a:latin typeface="Rockwell" panose="02060603020205020403" pitchFamily="18" charset="0"/>
                <a:ea typeface="Calibri" panose="020F0502020204030204" pitchFamily="34" charset="0"/>
                <a:cs typeface="Times New Roman" panose="02020603050405020304" pitchFamily="18" charset="0"/>
              </a:rPr>
              <a:t>Discuss whether any of the children’s ‘drea</a:t>
            </a:r>
            <a:r>
              <a:rPr lang="en-GB" sz="1400">
                <a:latin typeface="Rockwell" panose="02060603020205020403" pitchFamily="18" charset="0"/>
                <a:ea typeface="Calibri" panose="020F0502020204030204" pitchFamily="34" charset="0"/>
                <a:cs typeface="Times New Roman" panose="02020603050405020304" pitchFamily="18" charset="0"/>
              </a:rPr>
              <a:t>m reading space</a:t>
            </a:r>
            <a:r>
              <a:rPr lang="en-GB" sz="1400">
                <a:effectLst/>
                <a:latin typeface="Rockwell" panose="02060603020205020403" pitchFamily="18" charset="0"/>
                <a:ea typeface="Calibri" panose="020F0502020204030204" pitchFamily="34" charset="0"/>
                <a:cs typeface="Times New Roman" panose="02020603050405020304" pitchFamily="18" charset="0"/>
              </a:rPr>
              <a:t>’ design ideas could be incorporated into your </a:t>
            </a:r>
            <a:r>
              <a:rPr lang="en-GB" sz="1400">
                <a:latin typeface="Rockwell" panose="02060603020205020403" pitchFamily="18" charset="0"/>
                <a:cs typeface="Times New Roman" panose="02020603050405020304" pitchFamily="18" charset="0"/>
              </a:rPr>
              <a:t>school library or class reading sessions. </a:t>
            </a:r>
          </a:p>
          <a:p>
            <a:pPr marL="285750" indent="-285750">
              <a:buFont typeface="Arial" panose="020B0604020202020204" pitchFamily="34" charset="0"/>
              <a:buChar char="•"/>
            </a:pPr>
            <a:endParaRPr lang="en-GB" sz="1400">
              <a:latin typeface="Rockwell" panose="02060603020205020403" pitchFamily="18" charset="0"/>
              <a:cs typeface="Times New Roman" panose="02020603050405020304" pitchFamily="18" charset="0"/>
            </a:endParaRPr>
          </a:p>
          <a:p>
            <a:pPr marL="342900" indent="-342900">
              <a:buFont typeface="Arial" panose="020B0604020202020204" pitchFamily="34" charset="0"/>
              <a:buChar char="•"/>
            </a:pPr>
            <a:r>
              <a:rPr lang="en-GB" sz="1400">
                <a:latin typeface="Rockwell" panose="02060603020205020403" pitchFamily="18" charset="0"/>
                <a:cs typeface="Times New Roman"/>
              </a:rPr>
              <a:t>Reading is a solitary pleasure, but reading in a community makes it even better. Can children think of ways to make reading a shared experience in school?</a:t>
            </a:r>
          </a:p>
        </p:txBody>
      </p:sp>
    </p:spTree>
    <p:extLst>
      <p:ext uri="{BB962C8B-B14F-4D97-AF65-F5344CB8AC3E}">
        <p14:creationId xmlns:p14="http://schemas.microsoft.com/office/powerpoint/2010/main" val="2556621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9DDF"/>
        </a:solid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C8CF74BD-3BC8-4087-2364-54B86E461BB2}"/>
              </a:ext>
            </a:extLst>
          </p:cNvPr>
          <p:cNvSpPr/>
          <p:nvPr/>
        </p:nvSpPr>
        <p:spPr>
          <a:xfrm>
            <a:off x="2267277" y="1385740"/>
            <a:ext cx="9513634" cy="5203596"/>
          </a:xfrm>
          <a:prstGeom prst="roundRect">
            <a:avLst/>
          </a:prstGeom>
          <a:solidFill>
            <a:schemeClr val="bg1"/>
          </a:solidFill>
          <a:ln w="76200">
            <a:solidFill>
              <a:srgbClr val="F792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yellow banner with black text and eyes&#10;&#10;Description automatically generated">
            <a:extLst>
              <a:ext uri="{FF2B5EF4-FFF2-40B4-BE49-F238E27FC236}">
                <a16:creationId xmlns:a16="http://schemas.microsoft.com/office/drawing/2014/main" id="{855F12A3-1C8F-E2AA-9A97-D8A2CB7E78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089" y="346464"/>
            <a:ext cx="1817762" cy="2243517"/>
          </a:xfrm>
          <a:prstGeom prst="rect">
            <a:avLst/>
          </a:prstGeom>
        </p:spPr>
      </p:pic>
      <p:sp>
        <p:nvSpPr>
          <p:cNvPr id="10" name="Title 1">
            <a:extLst>
              <a:ext uri="{FF2B5EF4-FFF2-40B4-BE49-F238E27FC236}">
                <a16:creationId xmlns:a16="http://schemas.microsoft.com/office/drawing/2014/main" id="{202C4F8E-ED0D-B2D8-E5D2-702F0CD82634}"/>
              </a:ext>
            </a:extLst>
          </p:cNvPr>
          <p:cNvSpPr txBox="1">
            <a:spLocks/>
          </p:cNvSpPr>
          <p:nvPr/>
        </p:nvSpPr>
        <p:spPr>
          <a:xfrm>
            <a:off x="2689782" y="0"/>
            <a:ext cx="9144000" cy="103901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a:solidFill>
                  <a:schemeClr val="bg1"/>
                </a:solidFill>
                <a:latin typeface="Rockwell" panose="02060603020205020403" pitchFamily="18" charset="0"/>
              </a:rPr>
              <a:t>Suggested follow-on activities contd. </a:t>
            </a:r>
          </a:p>
        </p:txBody>
      </p:sp>
      <p:sp>
        <p:nvSpPr>
          <p:cNvPr id="9" name="TextBox 8">
            <a:extLst>
              <a:ext uri="{FF2B5EF4-FFF2-40B4-BE49-F238E27FC236}">
                <a16:creationId xmlns:a16="http://schemas.microsoft.com/office/drawing/2014/main" id="{FA8ADD56-648E-3A38-EE49-0F51FD4377B1}"/>
              </a:ext>
            </a:extLst>
          </p:cNvPr>
          <p:cNvSpPr txBox="1"/>
          <p:nvPr/>
        </p:nvSpPr>
        <p:spPr>
          <a:xfrm>
            <a:off x="2580927" y="1646315"/>
            <a:ext cx="8886334" cy="4789516"/>
          </a:xfrm>
          <a:prstGeom prst="rect">
            <a:avLst/>
          </a:prstGeom>
          <a:noFill/>
        </p:spPr>
        <p:txBody>
          <a:bodyPr wrap="square">
            <a:spAutoFit/>
          </a:bodyPr>
          <a:lstStyle/>
          <a:p>
            <a:pPr>
              <a:lnSpc>
                <a:spcPct val="107000"/>
              </a:lnSpc>
              <a:spcAft>
                <a:spcPts val="800"/>
              </a:spcAft>
            </a:pPr>
            <a:r>
              <a:rPr lang="en-GB" sz="1400" b="1">
                <a:solidFill>
                  <a:srgbClr val="EC008C"/>
                </a:solidFill>
                <a:latin typeface="Rockwell" panose="02060603020205020403" pitchFamily="18" charset="0"/>
                <a:ea typeface="Calibri" panose="020F0502020204030204" pitchFamily="34" charset="0"/>
                <a:cs typeface="Times New Roman" panose="02020603050405020304" pitchFamily="18" charset="0"/>
              </a:rPr>
              <a:t>3</a:t>
            </a:r>
            <a:r>
              <a:rPr lang="en-GB" sz="1400" b="1">
                <a:solidFill>
                  <a:srgbClr val="EC008C"/>
                </a:solidFill>
                <a:effectLst/>
                <a:latin typeface="Rockwell" panose="02060603020205020403" pitchFamily="18" charset="0"/>
                <a:ea typeface="Calibri" panose="020F0502020204030204" pitchFamily="34" charset="0"/>
                <a:cs typeface="Times New Roman" panose="02020603050405020304" pitchFamily="18" charset="0"/>
              </a:rPr>
              <a:t>. Share something you’ve enjoyed reading in the past year…</a:t>
            </a:r>
            <a:endParaRPr lang="en-GB" sz="1400">
              <a:solidFill>
                <a:srgbClr val="EC008C"/>
              </a:solidFill>
              <a:effectLst/>
              <a:latin typeface="Rockwell" panose="02060603020205020403" pitchFamily="18" charset="0"/>
              <a:ea typeface="Calibri" panose="020F0502020204030204" pitchFamily="34" charset="0"/>
              <a:cs typeface="Times New Roman" panose="02020603050405020304" pitchFamily="18" charset="0"/>
            </a:endParaRPr>
          </a:p>
          <a:p>
            <a:pPr marL="342900" lvl="0" indent="-342900">
              <a:lnSpc>
                <a:spcPct val="107000"/>
              </a:lnSpc>
              <a:buFont typeface="Avenir Book"/>
              <a:buChar char="-"/>
            </a:pPr>
            <a:endParaRPr lang="en-GB" sz="1400">
              <a:effectLst/>
              <a:latin typeface="Rockwell" panose="02060603020205020403" pitchFamily="18" charset="0"/>
              <a:ea typeface="Calibri" panose="020F0502020204030204" pitchFamily="34" charset="0"/>
              <a:cs typeface="Times New Roman" panose="02020603050405020304" pitchFamily="18" charset="0"/>
            </a:endParaRPr>
          </a:p>
          <a:p>
            <a:pPr marL="342900" lvl="0" indent="-342900">
              <a:lnSpc>
                <a:spcPct val="107000"/>
              </a:lnSpc>
              <a:buFont typeface="Avenir Book"/>
              <a:buChar char="-"/>
            </a:pPr>
            <a:r>
              <a:rPr lang="en-GB" sz="1400">
                <a:effectLst/>
                <a:latin typeface="Rockwell" panose="02060603020205020403" pitchFamily="18" charset="0"/>
                <a:ea typeface="Calibri" panose="020F0502020204030204" pitchFamily="34" charset="0"/>
                <a:cs typeface="Times New Roman" panose="02020603050405020304" pitchFamily="18" charset="0"/>
              </a:rPr>
              <a:t>Ask staff to bring in or talk about a book they enjoyed in the past year.</a:t>
            </a:r>
          </a:p>
          <a:p>
            <a:pPr lvl="0">
              <a:lnSpc>
                <a:spcPct val="107000"/>
              </a:lnSpc>
            </a:pPr>
            <a:endParaRPr lang="en-GB" sz="1400">
              <a:effectLst/>
              <a:latin typeface="Rockwell" panose="02060603020205020403" pitchFamily="18" charset="0"/>
              <a:ea typeface="Calibri" panose="020F0502020204030204" pitchFamily="34" charset="0"/>
              <a:cs typeface="Times New Roman" panose="02020603050405020304" pitchFamily="18" charset="0"/>
            </a:endParaRPr>
          </a:p>
          <a:p>
            <a:pPr marL="342900" lvl="0" indent="-342900">
              <a:lnSpc>
                <a:spcPct val="107000"/>
              </a:lnSpc>
              <a:buFont typeface="Avenir Book"/>
              <a:buChar char="-"/>
            </a:pPr>
            <a:r>
              <a:rPr lang="en-GB" sz="1400">
                <a:effectLst/>
                <a:latin typeface="Rockwell" panose="02060603020205020403" pitchFamily="18" charset="0"/>
                <a:ea typeface="Calibri" panose="020F0502020204030204" pitchFamily="34" charset="0"/>
                <a:cs typeface="Times New Roman" panose="02020603050405020304" pitchFamily="18" charset="0"/>
              </a:rPr>
              <a:t>Encourage children to talk to their parents/carers about what books they enjoyed in the past year.</a:t>
            </a:r>
          </a:p>
          <a:p>
            <a:pPr lvl="0">
              <a:lnSpc>
                <a:spcPct val="107000"/>
              </a:lnSpc>
            </a:pPr>
            <a:endParaRPr lang="en-GB" sz="1400">
              <a:effectLst/>
              <a:latin typeface="Rockwell" panose="02060603020205020403" pitchFamily="18" charset="0"/>
              <a:ea typeface="Calibri" panose="020F0502020204030204" pitchFamily="34" charset="0"/>
              <a:cs typeface="Times New Roman" panose="02020603050405020304" pitchFamily="18" charset="0"/>
            </a:endParaRPr>
          </a:p>
          <a:p>
            <a:pPr marL="342900" lvl="0" indent="-342900">
              <a:lnSpc>
                <a:spcPct val="107000"/>
              </a:lnSpc>
              <a:buFont typeface="Avenir Book"/>
              <a:buChar char="-"/>
            </a:pPr>
            <a:r>
              <a:rPr lang="en-GB" sz="1400">
                <a:effectLst/>
                <a:latin typeface="Rockwell" panose="02060603020205020403" pitchFamily="18" charset="0"/>
                <a:ea typeface="Calibri" panose="020F0502020204030204" pitchFamily="34" charset="0"/>
                <a:cs typeface="Times New Roman" panose="02020603050405020304" pitchFamily="18" charset="0"/>
              </a:rPr>
              <a:t>Create an interactive book-share display in your classroom. You could put up pictures of </a:t>
            </a:r>
            <a:r>
              <a:rPr lang="en-GB" sz="1400">
                <a:latin typeface="Rockwell" panose="02060603020205020403" pitchFamily="18" charset="0"/>
                <a:ea typeface="Calibri" panose="020F0502020204030204" pitchFamily="34" charset="0"/>
                <a:cs typeface="Times New Roman" panose="02020603050405020304" pitchFamily="18" charset="0"/>
              </a:rPr>
              <a:t>book </a:t>
            </a:r>
            <a:r>
              <a:rPr lang="en-GB" sz="1400">
                <a:effectLst/>
                <a:latin typeface="Rockwell" panose="02060603020205020403" pitchFamily="18" charset="0"/>
                <a:ea typeface="Calibri" panose="020F0502020204030204" pitchFamily="34" charset="0"/>
                <a:cs typeface="Times New Roman" panose="02020603050405020304" pitchFamily="18" charset="0"/>
              </a:rPr>
              <a:t>front covers that children have chosen, adding post-it notes to share their thoughts and responses.</a:t>
            </a:r>
          </a:p>
          <a:p>
            <a:pPr lvl="0">
              <a:lnSpc>
                <a:spcPct val="107000"/>
              </a:lnSpc>
            </a:pPr>
            <a:endParaRPr lang="en-GB" sz="1400">
              <a:effectLst/>
              <a:latin typeface="Rockwell" panose="02060603020205020403" pitchFamily="18" charset="0"/>
              <a:ea typeface="Calibri" panose="020F0502020204030204" pitchFamily="34" charset="0"/>
              <a:cs typeface="Times New Roman" panose="02020603050405020304" pitchFamily="18" charset="0"/>
            </a:endParaRPr>
          </a:p>
          <a:p>
            <a:pPr marL="342900" lvl="0" indent="-342900">
              <a:lnSpc>
                <a:spcPct val="107000"/>
              </a:lnSpc>
              <a:buFont typeface="Avenir Book"/>
              <a:buChar char="-"/>
            </a:pPr>
            <a:r>
              <a:rPr lang="en-GB" sz="1400">
                <a:effectLst/>
                <a:latin typeface="Rockwell" panose="02060603020205020403" pitchFamily="18" charset="0"/>
                <a:ea typeface="Calibri" panose="020F0502020204030204" pitchFamily="34" charset="0"/>
                <a:cs typeface="Times New Roman" panose="02020603050405020304" pitchFamily="18" charset="0"/>
              </a:rPr>
              <a:t>Children could create a concertina booklet entitled ‘My reading journey this year’ filled with pictures and descriptions of significant book memories from the past year. Can they reflect on the different books they have read, and how their tastes have changed or stayed the same?</a:t>
            </a:r>
          </a:p>
          <a:p>
            <a:pPr lvl="0">
              <a:lnSpc>
                <a:spcPct val="107000"/>
              </a:lnSpc>
            </a:pPr>
            <a:endParaRPr lang="en-GB" sz="1400">
              <a:effectLst/>
              <a:latin typeface="Rockwell" panose="02060603020205020403" pitchFamily="18" charset="0"/>
              <a:ea typeface="Calibri" panose="020F0502020204030204" pitchFamily="34" charset="0"/>
              <a:cs typeface="Times New Roman" panose="02020603050405020304" pitchFamily="18" charset="0"/>
            </a:endParaRPr>
          </a:p>
          <a:p>
            <a:pPr marL="342900" indent="-342900">
              <a:lnSpc>
                <a:spcPct val="107000"/>
              </a:lnSpc>
              <a:buFont typeface="Avenir Book"/>
              <a:buChar char="-"/>
            </a:pPr>
            <a:r>
              <a:rPr lang="en-GB" sz="1400">
                <a:latin typeface="Rockwell" panose="02060603020205020403" pitchFamily="18" charset="0"/>
                <a:ea typeface="Calibri" panose="020F0502020204030204" pitchFamily="34" charset="0"/>
                <a:cs typeface="Times New Roman"/>
              </a:rPr>
              <a:t>Create a selection of ‘Book Call Out Cards’ for children to add to favourite books they have read in the library. The cards might say things like ‘This book is very addictive!’ or ‘This book made me feel so happy!’ Children should be encouraged to come up with their own sentences to describe the books they have read. Can they decorate their Call Out Cards with eye-catching designs?</a:t>
            </a:r>
          </a:p>
          <a:p>
            <a:pPr>
              <a:lnSpc>
                <a:spcPct val="107000"/>
              </a:lnSpc>
            </a:pPr>
            <a:endParaRPr lang="en-GB" sz="1400">
              <a:latin typeface="Rockwell" panose="02060603020205020403" pitchFamily="18" charset="0"/>
              <a:ea typeface="Calibri" panose="020F0502020204030204" pitchFamily="34" charset="0"/>
              <a:cs typeface="Times New Roman"/>
            </a:endParaRPr>
          </a:p>
          <a:p>
            <a:pPr marL="342900" lvl="0" indent="-342900">
              <a:lnSpc>
                <a:spcPct val="107000"/>
              </a:lnSpc>
              <a:buFont typeface="Avenir Book"/>
              <a:buChar char="-"/>
            </a:pPr>
            <a:r>
              <a:rPr lang="en-GB" sz="1400">
                <a:effectLst/>
                <a:latin typeface="Rockwell" panose="02060603020205020403" pitchFamily="18" charset="0"/>
                <a:ea typeface="Calibri" panose="020F0502020204030204" pitchFamily="34" charset="0"/>
                <a:cs typeface="Times New Roman" panose="02020603050405020304" pitchFamily="18" charset="0"/>
              </a:rPr>
              <a:t>Create a Book Award</a:t>
            </a:r>
            <a:r>
              <a:rPr lang="en-GB" sz="1400">
                <a:latin typeface="Rockwell" panose="02060603020205020403" pitchFamily="18" charset="0"/>
                <a:ea typeface="Calibri" panose="020F0502020204030204" pitchFamily="34" charset="0"/>
                <a:cs typeface="Times New Roman" panose="02020603050405020304" pitchFamily="18" charset="0"/>
              </a:rPr>
              <a:t> Ceremony for your students’ recommendations. You can even get dressed up and roll out the red carpet to celebrate kids’ favourites!</a:t>
            </a:r>
            <a:endParaRPr lang="en-GB" sz="1400">
              <a:effectLst/>
              <a:latin typeface="Rockwell" panose="020606030202050204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340481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9DDF"/>
        </a:solid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C8CF74BD-3BC8-4087-2364-54B86E461BB2}"/>
              </a:ext>
            </a:extLst>
          </p:cNvPr>
          <p:cNvSpPr/>
          <p:nvPr/>
        </p:nvSpPr>
        <p:spPr>
          <a:xfrm>
            <a:off x="2267277" y="1385740"/>
            <a:ext cx="9513634" cy="5043340"/>
          </a:xfrm>
          <a:prstGeom prst="roundRect">
            <a:avLst/>
          </a:prstGeom>
          <a:solidFill>
            <a:schemeClr val="bg1"/>
          </a:solidFill>
          <a:ln w="76200">
            <a:solidFill>
              <a:srgbClr val="F792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yellow banner with black text and eyes&#10;&#10;Description automatically generated">
            <a:extLst>
              <a:ext uri="{FF2B5EF4-FFF2-40B4-BE49-F238E27FC236}">
                <a16:creationId xmlns:a16="http://schemas.microsoft.com/office/drawing/2014/main" id="{855F12A3-1C8F-E2AA-9A97-D8A2CB7E78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089" y="346464"/>
            <a:ext cx="1817762" cy="2243517"/>
          </a:xfrm>
          <a:prstGeom prst="rect">
            <a:avLst/>
          </a:prstGeom>
        </p:spPr>
      </p:pic>
      <p:sp>
        <p:nvSpPr>
          <p:cNvPr id="10" name="Title 1">
            <a:extLst>
              <a:ext uri="{FF2B5EF4-FFF2-40B4-BE49-F238E27FC236}">
                <a16:creationId xmlns:a16="http://schemas.microsoft.com/office/drawing/2014/main" id="{202C4F8E-ED0D-B2D8-E5D2-702F0CD82634}"/>
              </a:ext>
            </a:extLst>
          </p:cNvPr>
          <p:cNvSpPr txBox="1">
            <a:spLocks/>
          </p:cNvSpPr>
          <p:nvPr/>
        </p:nvSpPr>
        <p:spPr>
          <a:xfrm>
            <a:off x="2689782" y="0"/>
            <a:ext cx="9144000" cy="103901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a:solidFill>
                  <a:schemeClr val="bg1"/>
                </a:solidFill>
                <a:latin typeface="Rockwell" panose="02060603020205020403" pitchFamily="18" charset="0"/>
              </a:rPr>
              <a:t>Suggested follow-on activities contd. </a:t>
            </a:r>
          </a:p>
        </p:txBody>
      </p:sp>
      <p:sp>
        <p:nvSpPr>
          <p:cNvPr id="9" name="TextBox 8">
            <a:extLst>
              <a:ext uri="{FF2B5EF4-FFF2-40B4-BE49-F238E27FC236}">
                <a16:creationId xmlns:a16="http://schemas.microsoft.com/office/drawing/2014/main" id="{FA8ADD56-648E-3A38-EE49-0F51FD4377B1}"/>
              </a:ext>
            </a:extLst>
          </p:cNvPr>
          <p:cNvSpPr txBox="1"/>
          <p:nvPr/>
        </p:nvSpPr>
        <p:spPr>
          <a:xfrm>
            <a:off x="2580927" y="1646315"/>
            <a:ext cx="8886334" cy="3636958"/>
          </a:xfrm>
          <a:prstGeom prst="rect">
            <a:avLst/>
          </a:prstGeom>
          <a:noFill/>
        </p:spPr>
        <p:txBody>
          <a:bodyPr wrap="square">
            <a:spAutoFit/>
          </a:bodyPr>
          <a:lstStyle/>
          <a:p>
            <a:pPr>
              <a:lnSpc>
                <a:spcPct val="107000"/>
              </a:lnSpc>
              <a:spcAft>
                <a:spcPts val="800"/>
              </a:spcAft>
            </a:pPr>
            <a:r>
              <a:rPr lang="en-GB" sz="1400" b="1" dirty="0">
                <a:solidFill>
                  <a:srgbClr val="EC008C"/>
                </a:solidFill>
                <a:latin typeface="Rockwell" panose="02060603020205020403" pitchFamily="18" charset="0"/>
                <a:ea typeface="Calibri" panose="020F0502020204030204" pitchFamily="34" charset="0"/>
                <a:cs typeface="Times New Roman" panose="02020603050405020304" pitchFamily="18" charset="0"/>
              </a:rPr>
              <a:t>4</a:t>
            </a:r>
            <a:r>
              <a:rPr lang="en-GB" sz="1400" b="1" dirty="0">
                <a:solidFill>
                  <a:srgbClr val="EC008C"/>
                </a:solidFill>
                <a:effectLst/>
                <a:latin typeface="Rockwell" panose="02060603020205020403" pitchFamily="18" charset="0"/>
                <a:ea typeface="Calibri" panose="020F0502020204030204" pitchFamily="34" charset="0"/>
                <a:cs typeface="Times New Roman" panose="02020603050405020304" pitchFamily="18" charset="0"/>
              </a:rPr>
              <a:t>. What do you want to read more of this year?</a:t>
            </a:r>
            <a:endParaRPr lang="en-GB" sz="1400" dirty="0">
              <a:solidFill>
                <a:srgbClr val="EC008C"/>
              </a:solidFill>
              <a:effectLst/>
              <a:latin typeface="Rockwell" panose="02060603020205020403" pitchFamily="18" charset="0"/>
              <a:ea typeface="Calibri" panose="020F0502020204030204" pitchFamily="34" charset="0"/>
              <a:cs typeface="Times New Roman" panose="02020603050405020304" pitchFamily="18" charset="0"/>
            </a:endParaRPr>
          </a:p>
          <a:p>
            <a:pPr marL="457200">
              <a:lnSpc>
                <a:spcPct val="107000"/>
              </a:lnSpc>
            </a:pPr>
            <a:endParaRPr lang="en-GB" sz="1400" dirty="0">
              <a:effectLst/>
              <a:latin typeface="Rockwell" panose="02060603020205020403" pitchFamily="18" charset="0"/>
              <a:ea typeface="Calibri" panose="020F0502020204030204" pitchFamily="34" charset="0"/>
              <a:cs typeface="Times New Roman" panose="02020603050405020304" pitchFamily="18" charset="0"/>
            </a:endParaRPr>
          </a:p>
          <a:p>
            <a:pPr marL="342900" lvl="0" indent="-342900">
              <a:lnSpc>
                <a:spcPct val="107000"/>
              </a:lnSpc>
              <a:buFont typeface="Avenir Book"/>
              <a:buChar char="-"/>
            </a:pPr>
            <a:r>
              <a:rPr lang="en-GB" sz="1400" dirty="0">
                <a:latin typeface="Rockwell" panose="02060603020205020403" pitchFamily="18" charset="0"/>
                <a:ea typeface="Calibri" panose="020F0502020204030204" pitchFamily="34" charset="0"/>
                <a:cs typeface="Times New Roman" panose="02020603050405020304" pitchFamily="18" charset="0"/>
              </a:rPr>
              <a:t>Encourage children to keep referring to their Book Recommendation Bingo categories and adding more books as the weeks go by.</a:t>
            </a:r>
          </a:p>
          <a:p>
            <a:pPr lvl="0">
              <a:lnSpc>
                <a:spcPct val="107000"/>
              </a:lnSpc>
            </a:pPr>
            <a:endParaRPr lang="en-GB" sz="1400" dirty="0">
              <a:latin typeface="Rockwell" panose="02060603020205020403" pitchFamily="18" charset="0"/>
              <a:ea typeface="Calibri" panose="020F0502020204030204" pitchFamily="34" charset="0"/>
              <a:cs typeface="Times New Roman" panose="02020603050405020304" pitchFamily="18" charset="0"/>
            </a:endParaRPr>
          </a:p>
          <a:p>
            <a:pPr marL="342900" lvl="0" indent="-342900">
              <a:lnSpc>
                <a:spcPct val="107000"/>
              </a:lnSpc>
              <a:buFont typeface="Avenir Book"/>
              <a:buChar char="-"/>
            </a:pPr>
            <a:r>
              <a:rPr lang="en-GB" sz="1400" dirty="0">
                <a:effectLst/>
                <a:latin typeface="Rockwell" panose="02060603020205020403" pitchFamily="18" charset="0"/>
                <a:ea typeface="Calibri" panose="020F0502020204030204" pitchFamily="34" charset="0"/>
                <a:cs typeface="Times New Roman" panose="02020603050405020304" pitchFamily="18" charset="0"/>
              </a:rPr>
              <a:t>Play Book Recommendation Bingo as a class. Use this method to choose new class readers together</a:t>
            </a:r>
            <a:r>
              <a:rPr lang="en-GB" sz="1400" dirty="0">
                <a:latin typeface="Rockwell" panose="02060603020205020403" pitchFamily="18" charset="0"/>
                <a:ea typeface="Calibri" panose="020F0502020204030204" pitchFamily="34" charset="0"/>
                <a:cs typeface="Times New Roman" panose="02020603050405020304" pitchFamily="18" charset="0"/>
              </a:rPr>
              <a:t>, building more excitement around the element of choice.</a:t>
            </a:r>
          </a:p>
          <a:p>
            <a:pPr lvl="0">
              <a:lnSpc>
                <a:spcPct val="107000"/>
              </a:lnSpc>
            </a:pPr>
            <a:endParaRPr lang="en-GB" sz="1400" dirty="0">
              <a:effectLst/>
              <a:latin typeface="Rockwell" panose="02060603020205020403" pitchFamily="18" charset="0"/>
              <a:ea typeface="Calibri" panose="020F0502020204030204" pitchFamily="34" charset="0"/>
              <a:cs typeface="Times New Roman" panose="02020603050405020304" pitchFamily="18" charset="0"/>
            </a:endParaRPr>
          </a:p>
          <a:p>
            <a:pPr marL="342900" indent="-342900">
              <a:lnSpc>
                <a:spcPct val="107000"/>
              </a:lnSpc>
              <a:buFont typeface="Avenir Book"/>
              <a:buChar char="-"/>
            </a:pPr>
            <a:r>
              <a:rPr lang="en-GB" sz="1400" dirty="0">
                <a:effectLst/>
                <a:latin typeface="Rockwell" panose="02060603020205020403" pitchFamily="18" charset="0"/>
                <a:ea typeface="Calibri" panose="020F0502020204030204" pitchFamily="34" charset="0"/>
                <a:cs typeface="Times New Roman"/>
              </a:rPr>
              <a:t>Have a look at the </a:t>
            </a:r>
            <a:r>
              <a:rPr lang="en-GB" sz="1400" u="sng" dirty="0">
                <a:solidFill>
                  <a:srgbClr val="0563C1"/>
                </a:solidFill>
                <a:effectLst/>
                <a:latin typeface="Rockwell" panose="02060603020205020403" pitchFamily="18" charset="0"/>
                <a:ea typeface="Calibri" panose="020F0502020204030204" pitchFamily="34" charset="0"/>
                <a:cs typeface="Times New Roman"/>
                <a:hlinkClick r:id="rId4"/>
              </a:rPr>
              <a:t>World Book Day website</a:t>
            </a:r>
            <a:r>
              <a:rPr lang="en-GB" sz="1400" dirty="0">
                <a:effectLst/>
                <a:latin typeface="Rockwell" panose="02060603020205020403" pitchFamily="18" charset="0"/>
                <a:ea typeface="Calibri" panose="020F0502020204030204" pitchFamily="34" charset="0"/>
                <a:cs typeface="Times New Roman"/>
              </a:rPr>
              <a:t> to find out more about this year’s World Book Day £1</a:t>
            </a:r>
            <a:r>
              <a:rPr lang="en-GB" sz="1400" dirty="0">
                <a:latin typeface="Rockwell" panose="02060603020205020403" pitchFamily="18" charset="0"/>
                <a:ea typeface="Calibri" panose="020F0502020204030204" pitchFamily="34" charset="0"/>
                <a:cs typeface="Times New Roman"/>
              </a:rPr>
              <a:t>/€1.50</a:t>
            </a:r>
            <a:r>
              <a:rPr lang="en-GB" sz="1400" dirty="0">
                <a:effectLst/>
                <a:latin typeface="Rockwell" panose="02060603020205020403" pitchFamily="18" charset="0"/>
                <a:ea typeface="Calibri" panose="020F0502020204030204" pitchFamily="34" charset="0"/>
                <a:cs typeface="Times New Roman"/>
              </a:rPr>
              <a:t> </a:t>
            </a:r>
            <a:r>
              <a:rPr lang="en-GB" sz="1400" dirty="0">
                <a:latin typeface="Rockwell" panose="02060603020205020403" pitchFamily="18" charset="0"/>
                <a:ea typeface="Calibri" panose="020F0502020204030204" pitchFamily="34" charset="0"/>
                <a:cs typeface="Times New Roman"/>
              </a:rPr>
              <a:t> </a:t>
            </a:r>
            <a:r>
              <a:rPr lang="en-GB" sz="1400" dirty="0">
                <a:effectLst/>
                <a:latin typeface="Rockwell" panose="02060603020205020403" pitchFamily="18" charset="0"/>
                <a:ea typeface="Calibri" panose="020F0502020204030204" pitchFamily="34" charset="0"/>
                <a:cs typeface="Times New Roman"/>
              </a:rPr>
              <a:t>books. Watch the videos the authors have made about their books and discuss which book the children would like to purchase with their </a:t>
            </a:r>
            <a:r>
              <a:rPr lang="en-GB" sz="1400" dirty="0">
                <a:latin typeface="Rockwell" panose="02060603020205020403" pitchFamily="18" charset="0"/>
                <a:ea typeface="Calibri" panose="020F0502020204030204" pitchFamily="34" charset="0"/>
                <a:cs typeface="Times New Roman"/>
              </a:rPr>
              <a:t>£1/1.50 book</a:t>
            </a:r>
            <a:r>
              <a:rPr lang="en-GB" sz="1400" dirty="0">
                <a:effectLst/>
                <a:latin typeface="Rockwell" panose="02060603020205020403" pitchFamily="18" charset="0"/>
                <a:ea typeface="Calibri" panose="020F0502020204030204" pitchFamily="34" charset="0"/>
                <a:cs typeface="Times New Roman"/>
              </a:rPr>
              <a:t> </a:t>
            </a:r>
            <a:r>
              <a:rPr lang="en-GB" sz="1400" dirty="0">
                <a:latin typeface="Rockwell" panose="02060603020205020403" pitchFamily="18" charset="0"/>
                <a:ea typeface="Calibri" panose="020F0502020204030204" pitchFamily="34" charset="0"/>
                <a:cs typeface="Times New Roman"/>
              </a:rPr>
              <a:t>token</a:t>
            </a:r>
            <a:r>
              <a:rPr lang="en-GB" sz="1400" dirty="0">
                <a:effectLst/>
                <a:latin typeface="Rockwell" panose="02060603020205020403" pitchFamily="18" charset="0"/>
                <a:ea typeface="Calibri" panose="020F0502020204030204" pitchFamily="34" charset="0"/>
                <a:cs typeface="Times New Roman"/>
              </a:rPr>
              <a:t>.</a:t>
            </a:r>
            <a:r>
              <a:rPr lang="en-GB" sz="1400" dirty="0">
                <a:latin typeface="Rockwell" panose="02060603020205020403" pitchFamily="18" charset="0"/>
                <a:ea typeface="Calibri" panose="020F0502020204030204" pitchFamily="34" charset="0"/>
                <a:cs typeface="Times New Roman"/>
              </a:rPr>
              <a:t> </a:t>
            </a:r>
          </a:p>
          <a:p>
            <a:pPr>
              <a:lnSpc>
                <a:spcPct val="107000"/>
              </a:lnSpc>
            </a:pPr>
            <a:endParaRPr lang="en-GB" sz="1400" dirty="0">
              <a:effectLst/>
              <a:latin typeface="Rockwell" panose="02060603020205020403" pitchFamily="18" charset="0"/>
              <a:ea typeface="Calibri" panose="020F0502020204030204" pitchFamily="34" charset="0"/>
              <a:cs typeface="Times New Roman" panose="02020603050405020304" pitchFamily="18" charset="0"/>
            </a:endParaRPr>
          </a:p>
          <a:p>
            <a:pPr marL="342900" indent="-342900">
              <a:lnSpc>
                <a:spcPct val="107000"/>
              </a:lnSpc>
              <a:buFont typeface="Avenir Book"/>
              <a:buChar char="-"/>
            </a:pPr>
            <a:r>
              <a:rPr lang="en-GB" sz="1400" dirty="0">
                <a:effectLst/>
                <a:latin typeface="Rockwell" panose="02060603020205020403" pitchFamily="18" charset="0"/>
                <a:ea typeface="Calibri" panose="020F0502020204030204" pitchFamily="34" charset="0"/>
                <a:cs typeface="Times New Roman"/>
              </a:rPr>
              <a:t>Children could create their own ‘Reading Stars’ – i.e. ambitions and reading goals for the future. These goals can be small or large, for example: ‘I want to find a new reading space to enjoy reading’, ‘I would like to read </a:t>
            </a:r>
            <a:r>
              <a:rPr lang="en-GB" sz="1400" dirty="0">
                <a:latin typeface="Rockwell" panose="02060603020205020403" pitchFamily="18" charset="0"/>
                <a:ea typeface="Calibri" panose="020F0502020204030204" pitchFamily="34" charset="0"/>
                <a:cs typeface="Times New Roman"/>
              </a:rPr>
              <a:t>10 books</a:t>
            </a:r>
            <a:r>
              <a:rPr lang="en-GB" sz="1400" dirty="0">
                <a:effectLst/>
                <a:latin typeface="Rockwell" panose="02060603020205020403" pitchFamily="18" charset="0"/>
                <a:ea typeface="Calibri" panose="020F0502020204030204" pitchFamily="34" charset="0"/>
                <a:cs typeface="Times New Roman"/>
              </a:rPr>
              <a:t> this year’ or ‘I would like to try an </a:t>
            </a:r>
            <a:r>
              <a:rPr lang="en-GB" sz="1400" dirty="0">
                <a:latin typeface="Rockwell" panose="02060603020205020403" pitchFamily="18" charset="0"/>
                <a:ea typeface="Calibri" panose="020F0502020204030204" pitchFamily="34" charset="0"/>
                <a:cs typeface="Times New Roman"/>
              </a:rPr>
              <a:t>audiobook</a:t>
            </a:r>
            <a:r>
              <a:rPr lang="en-GB" sz="1400" dirty="0">
                <a:effectLst/>
                <a:latin typeface="Rockwell" panose="02060603020205020403" pitchFamily="18" charset="0"/>
                <a:ea typeface="Calibri" panose="020F0502020204030204" pitchFamily="34" charset="0"/>
                <a:cs typeface="Times New Roman"/>
              </a:rPr>
              <a:t> for the first time.’</a:t>
            </a:r>
          </a:p>
        </p:txBody>
      </p:sp>
      <p:pic>
        <p:nvPicPr>
          <p:cNvPr id="2" name="image1.jpg">
            <a:extLst>
              <a:ext uri="{FF2B5EF4-FFF2-40B4-BE49-F238E27FC236}">
                <a16:creationId xmlns:a16="http://schemas.microsoft.com/office/drawing/2014/main" id="{A0C9D418-B825-E731-595C-CC0D059E09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721" y="5622763"/>
            <a:ext cx="722001" cy="6100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28FCF15-82E4-8F8A-D3DC-0B31C466A344}"/>
              </a:ext>
            </a:extLst>
          </p:cNvPr>
          <p:cNvSpPr txBox="1"/>
          <p:nvPr/>
        </p:nvSpPr>
        <p:spPr>
          <a:xfrm>
            <a:off x="3830295" y="5709575"/>
            <a:ext cx="6094428" cy="307777"/>
          </a:xfrm>
          <a:prstGeom prst="rect">
            <a:avLst/>
          </a:prstGeom>
          <a:noFill/>
        </p:spPr>
        <p:txBody>
          <a:bodyPr wrap="square">
            <a:spAutoFit/>
          </a:bodyPr>
          <a:lstStyle/>
          <a:p>
            <a:r>
              <a:rPr lang="en-GB" sz="1400">
                <a:solidFill>
                  <a:srgbClr val="000000"/>
                </a:solidFill>
                <a:latin typeface="Rockwell" panose="02060603020205020403" pitchFamily="18" charset="0"/>
                <a:ea typeface="Carme" charset="0"/>
                <a:cs typeface="Arial"/>
              </a:rPr>
              <a:t>Developed with </a:t>
            </a:r>
            <a:r>
              <a:rPr lang="en-GB" sz="1400">
                <a:solidFill>
                  <a:srgbClr val="000000"/>
                </a:solidFill>
                <a:latin typeface="Rockwell" panose="02060603020205020403" pitchFamily="18" charset="0"/>
                <a:ea typeface="Carme" charset="0"/>
                <a:cs typeface="Arial"/>
                <a:hlinkClick r:id="rId6"/>
              </a:rPr>
              <a:t>Shapes </a:t>
            </a:r>
            <a:r>
              <a:rPr kumimoji="0" lang="en-GB" sz="1400" b="0" i="0" u="none" strike="noStrike" cap="none" normalizeH="0" baseline="0" dirty="0">
                <a:ln>
                  <a:noFill/>
                </a:ln>
                <a:solidFill>
                  <a:srgbClr val="000000"/>
                </a:solidFill>
                <a:effectLst/>
                <a:latin typeface="Rockwell" panose="02060603020205020403" pitchFamily="18" charset="0"/>
                <a:ea typeface="Carme" charset="0"/>
                <a:cs typeface="Arial"/>
                <a:hlinkClick r:id="rId6"/>
              </a:rPr>
              <a:t>for Schools </a:t>
            </a:r>
            <a:r>
              <a:rPr lang="en-GB" sz="1400" dirty="0">
                <a:solidFill>
                  <a:srgbClr val="000000"/>
                </a:solidFill>
                <a:latin typeface="Rockwell" panose="02060603020205020403" pitchFamily="18" charset="0"/>
                <a:ea typeface="Carme" charset="0"/>
                <a:cs typeface="Arial"/>
              </a:rPr>
              <a:t>and </a:t>
            </a:r>
            <a:r>
              <a:rPr lang="en-GB" sz="1400" dirty="0" err="1">
                <a:solidFill>
                  <a:srgbClr val="000000"/>
                </a:solidFill>
                <a:latin typeface="Rockwell" panose="02060603020205020403" pitchFamily="18" charset="0"/>
                <a:ea typeface="Carme" charset="0"/>
                <a:cs typeface="Arial"/>
                <a:hlinkClick r:id="rId7"/>
              </a:rPr>
              <a:t>Authorfy</a:t>
            </a:r>
            <a:r>
              <a:rPr lang="en-GB" sz="1400" dirty="0">
                <a:solidFill>
                  <a:srgbClr val="000000"/>
                </a:solidFill>
                <a:latin typeface="Rockwell" panose="02060603020205020403" pitchFamily="18" charset="0"/>
                <a:ea typeface="Carme" charset="0"/>
                <a:cs typeface="Arial"/>
              </a:rPr>
              <a:t>. </a:t>
            </a:r>
            <a:endParaRPr lang="en-GB" sz="1400" dirty="0">
              <a:latin typeface="Rockwell" panose="02060603020205020403" pitchFamily="18" charset="0"/>
            </a:endParaRPr>
          </a:p>
        </p:txBody>
      </p:sp>
    </p:spTree>
    <p:extLst>
      <p:ext uri="{BB962C8B-B14F-4D97-AF65-F5344CB8AC3E}">
        <p14:creationId xmlns:p14="http://schemas.microsoft.com/office/powerpoint/2010/main" val="3601064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3B7E8"/>
        </a:solidFill>
        <a:effectLst/>
      </p:bgPr>
    </p:bg>
    <p:spTree>
      <p:nvGrpSpPr>
        <p:cNvPr id="1" name=""/>
        <p:cNvGrpSpPr/>
        <p:nvPr/>
      </p:nvGrpSpPr>
      <p:grpSpPr>
        <a:xfrm>
          <a:off x="0" y="0"/>
          <a:ext cx="0" cy="0"/>
          <a:chOff x="0" y="0"/>
          <a:chExt cx="0" cy="0"/>
        </a:xfrm>
      </p:grpSpPr>
      <p:pic>
        <p:nvPicPr>
          <p:cNvPr id="3" name="Picture 2" descr="A yellow banner with black text and eyes&#10;&#10;Description automatically generated">
            <a:extLst>
              <a:ext uri="{FF2B5EF4-FFF2-40B4-BE49-F238E27FC236}">
                <a16:creationId xmlns:a16="http://schemas.microsoft.com/office/drawing/2014/main" id="{E8600415-963C-BD88-05B9-EA6E232AC4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089" y="346464"/>
            <a:ext cx="1817762" cy="2243517"/>
          </a:xfrm>
          <a:prstGeom prst="rect">
            <a:avLst/>
          </a:prstGeom>
        </p:spPr>
      </p:pic>
      <p:pic>
        <p:nvPicPr>
          <p:cNvPr id="24" name="Picture 23" descr="A yellow sun with black background&#10;&#10;Description automatically generated">
            <a:extLst>
              <a:ext uri="{FF2B5EF4-FFF2-40B4-BE49-F238E27FC236}">
                <a16:creationId xmlns:a16="http://schemas.microsoft.com/office/drawing/2014/main" id="{323527B9-2A2D-5C6C-D497-7ACE214BA251}"/>
              </a:ext>
            </a:extLst>
          </p:cNvPr>
          <p:cNvPicPr>
            <a:picLocks noChangeAspect="1"/>
          </p:cNvPicPr>
          <p:nvPr/>
        </p:nvPicPr>
        <p:blipFill rotWithShape="1">
          <a:blip r:embed="rId3">
            <a:extLst>
              <a:ext uri="{28A0092B-C50C-407E-A947-70E740481C1C}">
                <a14:useLocalDpi xmlns:a14="http://schemas.microsoft.com/office/drawing/2010/main" val="0"/>
              </a:ext>
            </a:extLst>
          </a:blip>
          <a:srcRect t="38610" r="31916"/>
          <a:stretch/>
        </p:blipFill>
        <p:spPr>
          <a:xfrm>
            <a:off x="8995080" y="0"/>
            <a:ext cx="3196920" cy="3909480"/>
          </a:xfrm>
          <a:prstGeom prst="rect">
            <a:avLst/>
          </a:prstGeom>
        </p:spPr>
      </p:pic>
      <p:pic>
        <p:nvPicPr>
          <p:cNvPr id="25" name="Picture 24" descr="A yellow sun with black background&#10;&#10;Description automatically generated">
            <a:extLst>
              <a:ext uri="{FF2B5EF4-FFF2-40B4-BE49-F238E27FC236}">
                <a16:creationId xmlns:a16="http://schemas.microsoft.com/office/drawing/2014/main" id="{927CA887-F2B1-9C31-1D28-40DD60262B68}"/>
              </a:ext>
            </a:extLst>
          </p:cNvPr>
          <p:cNvPicPr>
            <a:picLocks noChangeAspect="1"/>
          </p:cNvPicPr>
          <p:nvPr/>
        </p:nvPicPr>
        <p:blipFill rotWithShape="1">
          <a:blip r:embed="rId3">
            <a:extLst>
              <a:ext uri="{28A0092B-C50C-407E-A947-70E740481C1C}">
                <a14:useLocalDpi xmlns:a14="http://schemas.microsoft.com/office/drawing/2010/main" val="0"/>
              </a:ext>
            </a:extLst>
          </a:blip>
          <a:srcRect t="38610" r="31916"/>
          <a:stretch/>
        </p:blipFill>
        <p:spPr>
          <a:xfrm rot="10800000">
            <a:off x="0" y="2857248"/>
            <a:ext cx="3271556" cy="4000752"/>
          </a:xfrm>
          <a:prstGeom prst="rect">
            <a:avLst/>
          </a:prstGeom>
        </p:spPr>
      </p:pic>
      <p:pic>
        <p:nvPicPr>
          <p:cNvPr id="29" name="Picture 28" descr="A group of colorful stars&#10;&#10;Description automatically generated">
            <a:extLst>
              <a:ext uri="{FF2B5EF4-FFF2-40B4-BE49-F238E27FC236}">
                <a16:creationId xmlns:a16="http://schemas.microsoft.com/office/drawing/2014/main" id="{20112484-FDE2-1F77-DDB2-1FE36450CCAF}"/>
              </a:ext>
            </a:extLst>
          </p:cNvPr>
          <p:cNvPicPr>
            <a:picLocks noChangeAspect="1"/>
          </p:cNvPicPr>
          <p:nvPr/>
        </p:nvPicPr>
        <p:blipFill rotWithShape="1">
          <a:blip r:embed="rId4">
            <a:extLst>
              <a:ext uri="{28A0092B-C50C-407E-A947-70E740481C1C}">
                <a14:useLocalDpi xmlns:a14="http://schemas.microsoft.com/office/drawing/2010/main" val="0"/>
              </a:ext>
            </a:extLst>
          </a:blip>
          <a:srcRect l="76434" r="8815"/>
          <a:stretch/>
        </p:blipFill>
        <p:spPr>
          <a:xfrm>
            <a:off x="10310107" y="2589981"/>
            <a:ext cx="1691928" cy="4122445"/>
          </a:xfrm>
          <a:prstGeom prst="rect">
            <a:avLst/>
          </a:prstGeom>
        </p:spPr>
      </p:pic>
      <p:pic>
        <p:nvPicPr>
          <p:cNvPr id="30" name="Picture 29" descr="A group of colorful stars&#10;&#10;Description automatically generated">
            <a:extLst>
              <a:ext uri="{FF2B5EF4-FFF2-40B4-BE49-F238E27FC236}">
                <a16:creationId xmlns:a16="http://schemas.microsoft.com/office/drawing/2014/main" id="{DF042683-015C-B753-790F-9244D314B143}"/>
              </a:ext>
            </a:extLst>
          </p:cNvPr>
          <p:cNvPicPr>
            <a:picLocks noChangeAspect="1"/>
          </p:cNvPicPr>
          <p:nvPr/>
        </p:nvPicPr>
        <p:blipFill rotWithShape="1">
          <a:blip r:embed="rId4">
            <a:extLst>
              <a:ext uri="{28A0092B-C50C-407E-A947-70E740481C1C}">
                <a14:useLocalDpi xmlns:a14="http://schemas.microsoft.com/office/drawing/2010/main" val="0"/>
              </a:ext>
            </a:extLst>
          </a:blip>
          <a:srcRect l="76434" r="8815"/>
          <a:stretch/>
        </p:blipFill>
        <p:spPr>
          <a:xfrm>
            <a:off x="2777016" y="-41936"/>
            <a:ext cx="989081" cy="2409933"/>
          </a:xfrm>
          <a:prstGeom prst="rect">
            <a:avLst/>
          </a:prstGeom>
        </p:spPr>
      </p:pic>
      <p:pic>
        <p:nvPicPr>
          <p:cNvPr id="31" name="Picture 30" descr="A group of colorful stars&#10;&#10;Description automatically generated">
            <a:extLst>
              <a:ext uri="{FF2B5EF4-FFF2-40B4-BE49-F238E27FC236}">
                <a16:creationId xmlns:a16="http://schemas.microsoft.com/office/drawing/2014/main" id="{9E9C4530-056B-2D6B-726C-6A9481B12287}"/>
              </a:ext>
            </a:extLst>
          </p:cNvPr>
          <p:cNvPicPr>
            <a:picLocks noChangeAspect="1"/>
          </p:cNvPicPr>
          <p:nvPr/>
        </p:nvPicPr>
        <p:blipFill rotWithShape="1">
          <a:blip r:embed="rId4">
            <a:extLst>
              <a:ext uri="{28A0092B-C50C-407E-A947-70E740481C1C}">
                <a14:useLocalDpi xmlns:a14="http://schemas.microsoft.com/office/drawing/2010/main" val="0"/>
              </a:ext>
            </a:extLst>
          </a:blip>
          <a:srcRect l="76434" r="8815"/>
          <a:stretch/>
        </p:blipFill>
        <p:spPr>
          <a:xfrm>
            <a:off x="5733130" y="4980561"/>
            <a:ext cx="1081192" cy="2634363"/>
          </a:xfrm>
          <a:prstGeom prst="rect">
            <a:avLst/>
          </a:prstGeom>
        </p:spPr>
      </p:pic>
      <p:pic>
        <p:nvPicPr>
          <p:cNvPr id="32" name="Picture 31" descr="A group of colorful stars&#10;&#10;Description automatically generated">
            <a:extLst>
              <a:ext uri="{FF2B5EF4-FFF2-40B4-BE49-F238E27FC236}">
                <a16:creationId xmlns:a16="http://schemas.microsoft.com/office/drawing/2014/main" id="{BD497F0C-D6CB-64D3-E76F-C3073A071AE2}"/>
              </a:ext>
            </a:extLst>
          </p:cNvPr>
          <p:cNvPicPr>
            <a:picLocks noChangeAspect="1"/>
          </p:cNvPicPr>
          <p:nvPr/>
        </p:nvPicPr>
        <p:blipFill rotWithShape="1">
          <a:blip r:embed="rId4">
            <a:extLst>
              <a:ext uri="{28A0092B-C50C-407E-A947-70E740481C1C}">
                <a14:useLocalDpi xmlns:a14="http://schemas.microsoft.com/office/drawing/2010/main" val="0"/>
              </a:ext>
            </a:extLst>
          </a:blip>
          <a:srcRect l="76434" r="8815"/>
          <a:stretch/>
        </p:blipFill>
        <p:spPr>
          <a:xfrm>
            <a:off x="325024" y="2367997"/>
            <a:ext cx="1371888" cy="3342656"/>
          </a:xfrm>
          <a:prstGeom prst="rect">
            <a:avLst/>
          </a:prstGeom>
        </p:spPr>
      </p:pic>
      <p:pic>
        <p:nvPicPr>
          <p:cNvPr id="33" name="Picture 32" descr="A group of colorful stars&#10;&#10;Description automatically generated">
            <a:extLst>
              <a:ext uri="{FF2B5EF4-FFF2-40B4-BE49-F238E27FC236}">
                <a16:creationId xmlns:a16="http://schemas.microsoft.com/office/drawing/2014/main" id="{8DABC2AF-616A-3474-9F38-0E5ED6582E46}"/>
              </a:ext>
            </a:extLst>
          </p:cNvPr>
          <p:cNvPicPr>
            <a:picLocks noChangeAspect="1"/>
          </p:cNvPicPr>
          <p:nvPr/>
        </p:nvPicPr>
        <p:blipFill rotWithShape="1">
          <a:blip r:embed="rId4">
            <a:extLst>
              <a:ext uri="{28A0092B-C50C-407E-A947-70E740481C1C}">
                <a14:useLocalDpi xmlns:a14="http://schemas.microsoft.com/office/drawing/2010/main" val="0"/>
              </a:ext>
            </a:extLst>
          </a:blip>
          <a:srcRect l="76434" r="8815"/>
          <a:stretch/>
        </p:blipFill>
        <p:spPr>
          <a:xfrm>
            <a:off x="8425905" y="-60421"/>
            <a:ext cx="827060" cy="2015161"/>
          </a:xfrm>
          <a:prstGeom prst="rect">
            <a:avLst/>
          </a:prstGeom>
        </p:spPr>
      </p:pic>
      <p:pic>
        <p:nvPicPr>
          <p:cNvPr id="6" name="Picture 5" descr="A black background with yellow text&#10;&#10;Description automatically generated">
            <a:extLst>
              <a:ext uri="{FF2B5EF4-FFF2-40B4-BE49-F238E27FC236}">
                <a16:creationId xmlns:a16="http://schemas.microsoft.com/office/drawing/2014/main" id="{ABE927FB-6B8C-888D-A959-3C3DC782DF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6" y="0"/>
            <a:ext cx="12172207" cy="6858000"/>
          </a:xfrm>
          <a:prstGeom prst="rect">
            <a:avLst/>
          </a:prstGeom>
        </p:spPr>
      </p:pic>
    </p:spTree>
    <p:extLst>
      <p:ext uri="{BB962C8B-B14F-4D97-AF65-F5344CB8AC3E}">
        <p14:creationId xmlns:p14="http://schemas.microsoft.com/office/powerpoint/2010/main" val="1733492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3B7E8"/>
        </a:solidFill>
        <a:effectLst/>
      </p:bgPr>
    </p:bg>
    <p:spTree>
      <p:nvGrpSpPr>
        <p:cNvPr id="1" name=""/>
        <p:cNvGrpSpPr/>
        <p:nvPr/>
      </p:nvGrpSpPr>
      <p:grpSpPr>
        <a:xfrm>
          <a:off x="0" y="0"/>
          <a:ext cx="0" cy="0"/>
          <a:chOff x="0" y="0"/>
          <a:chExt cx="0" cy="0"/>
        </a:xfrm>
      </p:grpSpPr>
      <p:pic>
        <p:nvPicPr>
          <p:cNvPr id="3" name="Picture 2" descr="A yellow banner with black text and eyes&#10;&#10;Description automatically generated">
            <a:extLst>
              <a:ext uri="{FF2B5EF4-FFF2-40B4-BE49-F238E27FC236}">
                <a16:creationId xmlns:a16="http://schemas.microsoft.com/office/drawing/2014/main" id="{E8600415-963C-BD88-05B9-EA6E232AC4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089" y="346464"/>
            <a:ext cx="1817762" cy="2243517"/>
          </a:xfrm>
          <a:prstGeom prst="rect">
            <a:avLst/>
          </a:prstGeom>
        </p:spPr>
      </p:pic>
      <p:pic>
        <p:nvPicPr>
          <p:cNvPr id="24" name="Picture 23" descr="A yellow sun with black background&#10;&#10;Description automatically generated">
            <a:extLst>
              <a:ext uri="{FF2B5EF4-FFF2-40B4-BE49-F238E27FC236}">
                <a16:creationId xmlns:a16="http://schemas.microsoft.com/office/drawing/2014/main" id="{323527B9-2A2D-5C6C-D497-7ACE214BA251}"/>
              </a:ext>
            </a:extLst>
          </p:cNvPr>
          <p:cNvPicPr>
            <a:picLocks noChangeAspect="1"/>
          </p:cNvPicPr>
          <p:nvPr/>
        </p:nvPicPr>
        <p:blipFill rotWithShape="1">
          <a:blip r:embed="rId3">
            <a:extLst>
              <a:ext uri="{28A0092B-C50C-407E-A947-70E740481C1C}">
                <a14:useLocalDpi xmlns:a14="http://schemas.microsoft.com/office/drawing/2010/main" val="0"/>
              </a:ext>
            </a:extLst>
          </a:blip>
          <a:srcRect t="38610" r="31916"/>
          <a:stretch/>
        </p:blipFill>
        <p:spPr>
          <a:xfrm>
            <a:off x="8995080" y="0"/>
            <a:ext cx="3196920" cy="3909480"/>
          </a:xfrm>
          <a:prstGeom prst="rect">
            <a:avLst/>
          </a:prstGeom>
        </p:spPr>
      </p:pic>
      <p:pic>
        <p:nvPicPr>
          <p:cNvPr id="25" name="Picture 24" descr="A yellow sun with black background&#10;&#10;Description automatically generated">
            <a:extLst>
              <a:ext uri="{FF2B5EF4-FFF2-40B4-BE49-F238E27FC236}">
                <a16:creationId xmlns:a16="http://schemas.microsoft.com/office/drawing/2014/main" id="{927CA887-F2B1-9C31-1D28-40DD60262B68}"/>
              </a:ext>
            </a:extLst>
          </p:cNvPr>
          <p:cNvPicPr>
            <a:picLocks noChangeAspect="1"/>
          </p:cNvPicPr>
          <p:nvPr/>
        </p:nvPicPr>
        <p:blipFill rotWithShape="1">
          <a:blip r:embed="rId3">
            <a:extLst>
              <a:ext uri="{28A0092B-C50C-407E-A947-70E740481C1C}">
                <a14:useLocalDpi xmlns:a14="http://schemas.microsoft.com/office/drawing/2010/main" val="0"/>
              </a:ext>
            </a:extLst>
          </a:blip>
          <a:srcRect t="38610" r="31916"/>
          <a:stretch/>
        </p:blipFill>
        <p:spPr>
          <a:xfrm rot="10800000">
            <a:off x="0" y="2857248"/>
            <a:ext cx="3271556" cy="4000752"/>
          </a:xfrm>
          <a:prstGeom prst="rect">
            <a:avLst/>
          </a:prstGeom>
        </p:spPr>
      </p:pic>
      <p:pic>
        <p:nvPicPr>
          <p:cNvPr id="29" name="Picture 28" descr="A group of colorful stars&#10;&#10;Description automatically generated">
            <a:extLst>
              <a:ext uri="{FF2B5EF4-FFF2-40B4-BE49-F238E27FC236}">
                <a16:creationId xmlns:a16="http://schemas.microsoft.com/office/drawing/2014/main" id="{20112484-FDE2-1F77-DDB2-1FE36450CCAF}"/>
              </a:ext>
            </a:extLst>
          </p:cNvPr>
          <p:cNvPicPr>
            <a:picLocks noChangeAspect="1"/>
          </p:cNvPicPr>
          <p:nvPr/>
        </p:nvPicPr>
        <p:blipFill rotWithShape="1">
          <a:blip r:embed="rId4">
            <a:extLst>
              <a:ext uri="{28A0092B-C50C-407E-A947-70E740481C1C}">
                <a14:useLocalDpi xmlns:a14="http://schemas.microsoft.com/office/drawing/2010/main" val="0"/>
              </a:ext>
            </a:extLst>
          </a:blip>
          <a:srcRect l="76434" r="8815"/>
          <a:stretch/>
        </p:blipFill>
        <p:spPr>
          <a:xfrm>
            <a:off x="10310107" y="2589981"/>
            <a:ext cx="1691928" cy="4122445"/>
          </a:xfrm>
          <a:prstGeom prst="rect">
            <a:avLst/>
          </a:prstGeom>
        </p:spPr>
      </p:pic>
      <p:pic>
        <p:nvPicPr>
          <p:cNvPr id="30" name="Picture 29" descr="A group of colorful stars&#10;&#10;Description automatically generated">
            <a:extLst>
              <a:ext uri="{FF2B5EF4-FFF2-40B4-BE49-F238E27FC236}">
                <a16:creationId xmlns:a16="http://schemas.microsoft.com/office/drawing/2014/main" id="{DF042683-015C-B753-790F-9244D314B143}"/>
              </a:ext>
            </a:extLst>
          </p:cNvPr>
          <p:cNvPicPr>
            <a:picLocks noChangeAspect="1"/>
          </p:cNvPicPr>
          <p:nvPr/>
        </p:nvPicPr>
        <p:blipFill rotWithShape="1">
          <a:blip r:embed="rId4">
            <a:extLst>
              <a:ext uri="{28A0092B-C50C-407E-A947-70E740481C1C}">
                <a14:useLocalDpi xmlns:a14="http://schemas.microsoft.com/office/drawing/2010/main" val="0"/>
              </a:ext>
            </a:extLst>
          </a:blip>
          <a:srcRect l="76434" r="8815"/>
          <a:stretch/>
        </p:blipFill>
        <p:spPr>
          <a:xfrm>
            <a:off x="2777016" y="-41936"/>
            <a:ext cx="989081" cy="2409933"/>
          </a:xfrm>
          <a:prstGeom prst="rect">
            <a:avLst/>
          </a:prstGeom>
        </p:spPr>
      </p:pic>
      <p:pic>
        <p:nvPicPr>
          <p:cNvPr id="31" name="Picture 30" descr="A group of colorful stars&#10;&#10;Description automatically generated">
            <a:extLst>
              <a:ext uri="{FF2B5EF4-FFF2-40B4-BE49-F238E27FC236}">
                <a16:creationId xmlns:a16="http://schemas.microsoft.com/office/drawing/2014/main" id="{9E9C4530-056B-2D6B-726C-6A9481B12287}"/>
              </a:ext>
            </a:extLst>
          </p:cNvPr>
          <p:cNvPicPr>
            <a:picLocks noChangeAspect="1"/>
          </p:cNvPicPr>
          <p:nvPr/>
        </p:nvPicPr>
        <p:blipFill rotWithShape="1">
          <a:blip r:embed="rId4">
            <a:extLst>
              <a:ext uri="{28A0092B-C50C-407E-A947-70E740481C1C}">
                <a14:useLocalDpi xmlns:a14="http://schemas.microsoft.com/office/drawing/2010/main" val="0"/>
              </a:ext>
            </a:extLst>
          </a:blip>
          <a:srcRect l="76434" r="8815"/>
          <a:stretch/>
        </p:blipFill>
        <p:spPr>
          <a:xfrm>
            <a:off x="5733130" y="4980561"/>
            <a:ext cx="1081192" cy="2634363"/>
          </a:xfrm>
          <a:prstGeom prst="rect">
            <a:avLst/>
          </a:prstGeom>
        </p:spPr>
      </p:pic>
      <p:pic>
        <p:nvPicPr>
          <p:cNvPr id="32" name="Picture 31" descr="A group of colorful stars&#10;&#10;Description automatically generated">
            <a:extLst>
              <a:ext uri="{FF2B5EF4-FFF2-40B4-BE49-F238E27FC236}">
                <a16:creationId xmlns:a16="http://schemas.microsoft.com/office/drawing/2014/main" id="{BD497F0C-D6CB-64D3-E76F-C3073A071AE2}"/>
              </a:ext>
            </a:extLst>
          </p:cNvPr>
          <p:cNvPicPr>
            <a:picLocks noChangeAspect="1"/>
          </p:cNvPicPr>
          <p:nvPr/>
        </p:nvPicPr>
        <p:blipFill rotWithShape="1">
          <a:blip r:embed="rId4">
            <a:extLst>
              <a:ext uri="{28A0092B-C50C-407E-A947-70E740481C1C}">
                <a14:useLocalDpi xmlns:a14="http://schemas.microsoft.com/office/drawing/2010/main" val="0"/>
              </a:ext>
            </a:extLst>
          </a:blip>
          <a:srcRect l="76434" r="8815"/>
          <a:stretch/>
        </p:blipFill>
        <p:spPr>
          <a:xfrm>
            <a:off x="325024" y="2367997"/>
            <a:ext cx="1371888" cy="3342656"/>
          </a:xfrm>
          <a:prstGeom prst="rect">
            <a:avLst/>
          </a:prstGeom>
        </p:spPr>
      </p:pic>
      <p:pic>
        <p:nvPicPr>
          <p:cNvPr id="33" name="Picture 32" descr="A group of colorful stars&#10;&#10;Description automatically generated">
            <a:extLst>
              <a:ext uri="{FF2B5EF4-FFF2-40B4-BE49-F238E27FC236}">
                <a16:creationId xmlns:a16="http://schemas.microsoft.com/office/drawing/2014/main" id="{8DABC2AF-616A-3474-9F38-0E5ED6582E46}"/>
              </a:ext>
            </a:extLst>
          </p:cNvPr>
          <p:cNvPicPr>
            <a:picLocks noChangeAspect="1"/>
          </p:cNvPicPr>
          <p:nvPr/>
        </p:nvPicPr>
        <p:blipFill rotWithShape="1">
          <a:blip r:embed="rId4">
            <a:extLst>
              <a:ext uri="{28A0092B-C50C-407E-A947-70E740481C1C}">
                <a14:useLocalDpi xmlns:a14="http://schemas.microsoft.com/office/drawing/2010/main" val="0"/>
              </a:ext>
            </a:extLst>
          </a:blip>
          <a:srcRect l="76434" r="8815"/>
          <a:stretch/>
        </p:blipFill>
        <p:spPr>
          <a:xfrm>
            <a:off x="8425905" y="-60421"/>
            <a:ext cx="827060" cy="2015161"/>
          </a:xfrm>
          <a:prstGeom prst="rect">
            <a:avLst/>
          </a:prstGeom>
        </p:spPr>
      </p:pic>
      <p:pic>
        <p:nvPicPr>
          <p:cNvPr id="4" name="Picture 3" descr="Yellow text on a black background&#10;&#10;Description automatically generated">
            <a:extLst>
              <a:ext uri="{FF2B5EF4-FFF2-40B4-BE49-F238E27FC236}">
                <a16:creationId xmlns:a16="http://schemas.microsoft.com/office/drawing/2014/main" id="{80848466-A79C-941D-39D3-92EB104469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6" y="0"/>
            <a:ext cx="12172207" cy="6858000"/>
          </a:xfrm>
          <a:prstGeom prst="rect">
            <a:avLst/>
          </a:prstGeom>
        </p:spPr>
      </p:pic>
    </p:spTree>
    <p:extLst>
      <p:ext uri="{BB962C8B-B14F-4D97-AF65-F5344CB8AC3E}">
        <p14:creationId xmlns:p14="http://schemas.microsoft.com/office/powerpoint/2010/main" val="2584572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3B7E8"/>
        </a:solidFill>
        <a:effectLst/>
      </p:bgPr>
    </p:bg>
    <p:spTree>
      <p:nvGrpSpPr>
        <p:cNvPr id="1" name=""/>
        <p:cNvGrpSpPr/>
        <p:nvPr/>
      </p:nvGrpSpPr>
      <p:grpSpPr>
        <a:xfrm>
          <a:off x="0" y="0"/>
          <a:ext cx="0" cy="0"/>
          <a:chOff x="0" y="0"/>
          <a:chExt cx="0" cy="0"/>
        </a:xfrm>
      </p:grpSpPr>
      <p:pic>
        <p:nvPicPr>
          <p:cNvPr id="3" name="Picture 2" descr="A yellow banner with black text and eyes&#10;&#10;Description automatically generated">
            <a:extLst>
              <a:ext uri="{FF2B5EF4-FFF2-40B4-BE49-F238E27FC236}">
                <a16:creationId xmlns:a16="http://schemas.microsoft.com/office/drawing/2014/main" id="{E8600415-963C-BD88-05B9-EA6E232AC4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089" y="346464"/>
            <a:ext cx="1817762" cy="2243517"/>
          </a:xfrm>
          <a:prstGeom prst="rect">
            <a:avLst/>
          </a:prstGeom>
        </p:spPr>
      </p:pic>
      <p:pic>
        <p:nvPicPr>
          <p:cNvPr id="24" name="Picture 23" descr="A yellow sun with black background&#10;&#10;Description automatically generated">
            <a:extLst>
              <a:ext uri="{FF2B5EF4-FFF2-40B4-BE49-F238E27FC236}">
                <a16:creationId xmlns:a16="http://schemas.microsoft.com/office/drawing/2014/main" id="{323527B9-2A2D-5C6C-D497-7ACE214BA251}"/>
              </a:ext>
            </a:extLst>
          </p:cNvPr>
          <p:cNvPicPr>
            <a:picLocks noChangeAspect="1"/>
          </p:cNvPicPr>
          <p:nvPr/>
        </p:nvPicPr>
        <p:blipFill rotWithShape="1">
          <a:blip r:embed="rId3">
            <a:extLst>
              <a:ext uri="{28A0092B-C50C-407E-A947-70E740481C1C}">
                <a14:useLocalDpi xmlns:a14="http://schemas.microsoft.com/office/drawing/2010/main" val="0"/>
              </a:ext>
            </a:extLst>
          </a:blip>
          <a:srcRect t="38610" r="31916"/>
          <a:stretch/>
        </p:blipFill>
        <p:spPr>
          <a:xfrm>
            <a:off x="8995080" y="0"/>
            <a:ext cx="3196920" cy="3909480"/>
          </a:xfrm>
          <a:prstGeom prst="rect">
            <a:avLst/>
          </a:prstGeom>
        </p:spPr>
      </p:pic>
      <p:pic>
        <p:nvPicPr>
          <p:cNvPr id="25" name="Picture 24" descr="A yellow sun with black background&#10;&#10;Description automatically generated">
            <a:extLst>
              <a:ext uri="{FF2B5EF4-FFF2-40B4-BE49-F238E27FC236}">
                <a16:creationId xmlns:a16="http://schemas.microsoft.com/office/drawing/2014/main" id="{927CA887-F2B1-9C31-1D28-40DD60262B68}"/>
              </a:ext>
            </a:extLst>
          </p:cNvPr>
          <p:cNvPicPr>
            <a:picLocks noChangeAspect="1"/>
          </p:cNvPicPr>
          <p:nvPr/>
        </p:nvPicPr>
        <p:blipFill rotWithShape="1">
          <a:blip r:embed="rId3">
            <a:extLst>
              <a:ext uri="{28A0092B-C50C-407E-A947-70E740481C1C}">
                <a14:useLocalDpi xmlns:a14="http://schemas.microsoft.com/office/drawing/2010/main" val="0"/>
              </a:ext>
            </a:extLst>
          </a:blip>
          <a:srcRect t="38610" r="31916"/>
          <a:stretch/>
        </p:blipFill>
        <p:spPr>
          <a:xfrm rot="10800000">
            <a:off x="0" y="2857248"/>
            <a:ext cx="3271556" cy="4000752"/>
          </a:xfrm>
          <a:prstGeom prst="rect">
            <a:avLst/>
          </a:prstGeom>
        </p:spPr>
      </p:pic>
      <p:pic>
        <p:nvPicPr>
          <p:cNvPr id="29" name="Picture 28" descr="A group of colorful stars&#10;&#10;Description automatically generated">
            <a:extLst>
              <a:ext uri="{FF2B5EF4-FFF2-40B4-BE49-F238E27FC236}">
                <a16:creationId xmlns:a16="http://schemas.microsoft.com/office/drawing/2014/main" id="{20112484-FDE2-1F77-DDB2-1FE36450CCAF}"/>
              </a:ext>
            </a:extLst>
          </p:cNvPr>
          <p:cNvPicPr>
            <a:picLocks noChangeAspect="1"/>
          </p:cNvPicPr>
          <p:nvPr/>
        </p:nvPicPr>
        <p:blipFill rotWithShape="1">
          <a:blip r:embed="rId4">
            <a:extLst>
              <a:ext uri="{28A0092B-C50C-407E-A947-70E740481C1C}">
                <a14:useLocalDpi xmlns:a14="http://schemas.microsoft.com/office/drawing/2010/main" val="0"/>
              </a:ext>
            </a:extLst>
          </a:blip>
          <a:srcRect l="76434" r="8815"/>
          <a:stretch/>
        </p:blipFill>
        <p:spPr>
          <a:xfrm>
            <a:off x="10310107" y="2589981"/>
            <a:ext cx="1691928" cy="4122445"/>
          </a:xfrm>
          <a:prstGeom prst="rect">
            <a:avLst/>
          </a:prstGeom>
        </p:spPr>
      </p:pic>
      <p:pic>
        <p:nvPicPr>
          <p:cNvPr id="30" name="Picture 29" descr="A group of colorful stars&#10;&#10;Description automatically generated">
            <a:extLst>
              <a:ext uri="{FF2B5EF4-FFF2-40B4-BE49-F238E27FC236}">
                <a16:creationId xmlns:a16="http://schemas.microsoft.com/office/drawing/2014/main" id="{DF042683-015C-B753-790F-9244D314B143}"/>
              </a:ext>
            </a:extLst>
          </p:cNvPr>
          <p:cNvPicPr>
            <a:picLocks noChangeAspect="1"/>
          </p:cNvPicPr>
          <p:nvPr/>
        </p:nvPicPr>
        <p:blipFill rotWithShape="1">
          <a:blip r:embed="rId4">
            <a:extLst>
              <a:ext uri="{28A0092B-C50C-407E-A947-70E740481C1C}">
                <a14:useLocalDpi xmlns:a14="http://schemas.microsoft.com/office/drawing/2010/main" val="0"/>
              </a:ext>
            </a:extLst>
          </a:blip>
          <a:srcRect l="76434" r="8815"/>
          <a:stretch/>
        </p:blipFill>
        <p:spPr>
          <a:xfrm>
            <a:off x="2777016" y="-41936"/>
            <a:ext cx="989081" cy="2409933"/>
          </a:xfrm>
          <a:prstGeom prst="rect">
            <a:avLst/>
          </a:prstGeom>
        </p:spPr>
      </p:pic>
      <p:pic>
        <p:nvPicPr>
          <p:cNvPr id="31" name="Picture 30" descr="A group of colorful stars&#10;&#10;Description automatically generated">
            <a:extLst>
              <a:ext uri="{FF2B5EF4-FFF2-40B4-BE49-F238E27FC236}">
                <a16:creationId xmlns:a16="http://schemas.microsoft.com/office/drawing/2014/main" id="{9E9C4530-056B-2D6B-726C-6A9481B12287}"/>
              </a:ext>
            </a:extLst>
          </p:cNvPr>
          <p:cNvPicPr>
            <a:picLocks noChangeAspect="1"/>
          </p:cNvPicPr>
          <p:nvPr/>
        </p:nvPicPr>
        <p:blipFill rotWithShape="1">
          <a:blip r:embed="rId4">
            <a:extLst>
              <a:ext uri="{28A0092B-C50C-407E-A947-70E740481C1C}">
                <a14:useLocalDpi xmlns:a14="http://schemas.microsoft.com/office/drawing/2010/main" val="0"/>
              </a:ext>
            </a:extLst>
          </a:blip>
          <a:srcRect l="76434" r="8815"/>
          <a:stretch/>
        </p:blipFill>
        <p:spPr>
          <a:xfrm>
            <a:off x="5733130" y="4980561"/>
            <a:ext cx="1081192" cy="2634363"/>
          </a:xfrm>
          <a:prstGeom prst="rect">
            <a:avLst/>
          </a:prstGeom>
        </p:spPr>
      </p:pic>
      <p:pic>
        <p:nvPicPr>
          <p:cNvPr id="32" name="Picture 31" descr="A group of colorful stars&#10;&#10;Description automatically generated">
            <a:extLst>
              <a:ext uri="{FF2B5EF4-FFF2-40B4-BE49-F238E27FC236}">
                <a16:creationId xmlns:a16="http://schemas.microsoft.com/office/drawing/2014/main" id="{BD497F0C-D6CB-64D3-E76F-C3073A071AE2}"/>
              </a:ext>
            </a:extLst>
          </p:cNvPr>
          <p:cNvPicPr>
            <a:picLocks noChangeAspect="1"/>
          </p:cNvPicPr>
          <p:nvPr/>
        </p:nvPicPr>
        <p:blipFill rotWithShape="1">
          <a:blip r:embed="rId4">
            <a:extLst>
              <a:ext uri="{28A0092B-C50C-407E-A947-70E740481C1C}">
                <a14:useLocalDpi xmlns:a14="http://schemas.microsoft.com/office/drawing/2010/main" val="0"/>
              </a:ext>
            </a:extLst>
          </a:blip>
          <a:srcRect l="76434" r="8815"/>
          <a:stretch/>
        </p:blipFill>
        <p:spPr>
          <a:xfrm>
            <a:off x="325024" y="2367997"/>
            <a:ext cx="1371888" cy="3342656"/>
          </a:xfrm>
          <a:prstGeom prst="rect">
            <a:avLst/>
          </a:prstGeom>
        </p:spPr>
      </p:pic>
      <p:pic>
        <p:nvPicPr>
          <p:cNvPr id="33" name="Picture 32" descr="A group of colorful stars&#10;&#10;Description automatically generated">
            <a:extLst>
              <a:ext uri="{FF2B5EF4-FFF2-40B4-BE49-F238E27FC236}">
                <a16:creationId xmlns:a16="http://schemas.microsoft.com/office/drawing/2014/main" id="{8DABC2AF-616A-3474-9F38-0E5ED6582E46}"/>
              </a:ext>
            </a:extLst>
          </p:cNvPr>
          <p:cNvPicPr>
            <a:picLocks noChangeAspect="1"/>
          </p:cNvPicPr>
          <p:nvPr/>
        </p:nvPicPr>
        <p:blipFill rotWithShape="1">
          <a:blip r:embed="rId4">
            <a:extLst>
              <a:ext uri="{28A0092B-C50C-407E-A947-70E740481C1C}">
                <a14:useLocalDpi xmlns:a14="http://schemas.microsoft.com/office/drawing/2010/main" val="0"/>
              </a:ext>
            </a:extLst>
          </a:blip>
          <a:srcRect l="76434" r="8815"/>
          <a:stretch/>
        </p:blipFill>
        <p:spPr>
          <a:xfrm>
            <a:off x="8425905" y="-60421"/>
            <a:ext cx="827060" cy="2015161"/>
          </a:xfrm>
          <a:prstGeom prst="rect">
            <a:avLst/>
          </a:prstGeom>
        </p:spPr>
      </p:pic>
      <p:pic>
        <p:nvPicPr>
          <p:cNvPr id="4" name="Picture 3" descr="Yellow text on a black background&#10;&#10;Description automatically generated">
            <a:extLst>
              <a:ext uri="{FF2B5EF4-FFF2-40B4-BE49-F238E27FC236}">
                <a16:creationId xmlns:a16="http://schemas.microsoft.com/office/drawing/2014/main" id="{15443309-1CBC-9FCA-9AA2-83BD0E2FBC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965" y="145574"/>
            <a:ext cx="12172207" cy="6858000"/>
          </a:xfrm>
          <a:prstGeom prst="rect">
            <a:avLst/>
          </a:prstGeom>
        </p:spPr>
      </p:pic>
    </p:spTree>
    <p:extLst>
      <p:ext uri="{BB962C8B-B14F-4D97-AF65-F5344CB8AC3E}">
        <p14:creationId xmlns:p14="http://schemas.microsoft.com/office/powerpoint/2010/main" val="324411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3B7E8"/>
        </a:solidFill>
        <a:effectLst/>
      </p:bgPr>
    </p:bg>
    <p:spTree>
      <p:nvGrpSpPr>
        <p:cNvPr id="1" name=""/>
        <p:cNvGrpSpPr/>
        <p:nvPr/>
      </p:nvGrpSpPr>
      <p:grpSpPr>
        <a:xfrm>
          <a:off x="0" y="0"/>
          <a:ext cx="0" cy="0"/>
          <a:chOff x="0" y="0"/>
          <a:chExt cx="0" cy="0"/>
        </a:xfrm>
      </p:grpSpPr>
      <p:pic>
        <p:nvPicPr>
          <p:cNvPr id="3" name="Picture 2" descr="A yellow banner with black text and eyes&#10;&#10;Description automatically generated">
            <a:extLst>
              <a:ext uri="{FF2B5EF4-FFF2-40B4-BE49-F238E27FC236}">
                <a16:creationId xmlns:a16="http://schemas.microsoft.com/office/drawing/2014/main" id="{E8600415-963C-BD88-05B9-EA6E232AC4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089" y="346464"/>
            <a:ext cx="1817762" cy="2243517"/>
          </a:xfrm>
          <a:prstGeom prst="rect">
            <a:avLst/>
          </a:prstGeom>
        </p:spPr>
      </p:pic>
      <p:pic>
        <p:nvPicPr>
          <p:cNvPr id="24" name="Picture 23" descr="A yellow sun with black background&#10;&#10;Description automatically generated">
            <a:extLst>
              <a:ext uri="{FF2B5EF4-FFF2-40B4-BE49-F238E27FC236}">
                <a16:creationId xmlns:a16="http://schemas.microsoft.com/office/drawing/2014/main" id="{323527B9-2A2D-5C6C-D497-7ACE214BA251}"/>
              </a:ext>
            </a:extLst>
          </p:cNvPr>
          <p:cNvPicPr>
            <a:picLocks noChangeAspect="1"/>
          </p:cNvPicPr>
          <p:nvPr/>
        </p:nvPicPr>
        <p:blipFill rotWithShape="1">
          <a:blip r:embed="rId3">
            <a:extLst>
              <a:ext uri="{28A0092B-C50C-407E-A947-70E740481C1C}">
                <a14:useLocalDpi xmlns:a14="http://schemas.microsoft.com/office/drawing/2010/main" val="0"/>
              </a:ext>
            </a:extLst>
          </a:blip>
          <a:srcRect t="38610" r="31916"/>
          <a:stretch/>
        </p:blipFill>
        <p:spPr>
          <a:xfrm>
            <a:off x="8995080" y="0"/>
            <a:ext cx="3196920" cy="3909480"/>
          </a:xfrm>
          <a:prstGeom prst="rect">
            <a:avLst/>
          </a:prstGeom>
        </p:spPr>
      </p:pic>
      <p:pic>
        <p:nvPicPr>
          <p:cNvPr id="25" name="Picture 24" descr="A yellow sun with black background&#10;&#10;Description automatically generated">
            <a:extLst>
              <a:ext uri="{FF2B5EF4-FFF2-40B4-BE49-F238E27FC236}">
                <a16:creationId xmlns:a16="http://schemas.microsoft.com/office/drawing/2014/main" id="{927CA887-F2B1-9C31-1D28-40DD60262B68}"/>
              </a:ext>
            </a:extLst>
          </p:cNvPr>
          <p:cNvPicPr>
            <a:picLocks noChangeAspect="1"/>
          </p:cNvPicPr>
          <p:nvPr/>
        </p:nvPicPr>
        <p:blipFill rotWithShape="1">
          <a:blip r:embed="rId3">
            <a:extLst>
              <a:ext uri="{28A0092B-C50C-407E-A947-70E740481C1C}">
                <a14:useLocalDpi xmlns:a14="http://schemas.microsoft.com/office/drawing/2010/main" val="0"/>
              </a:ext>
            </a:extLst>
          </a:blip>
          <a:srcRect t="38610" r="31916"/>
          <a:stretch/>
        </p:blipFill>
        <p:spPr>
          <a:xfrm rot="10800000">
            <a:off x="0" y="2857248"/>
            <a:ext cx="3271556" cy="4000752"/>
          </a:xfrm>
          <a:prstGeom prst="rect">
            <a:avLst/>
          </a:prstGeom>
        </p:spPr>
      </p:pic>
      <p:pic>
        <p:nvPicPr>
          <p:cNvPr id="29" name="Picture 28" descr="A group of colorful stars&#10;&#10;Description automatically generated">
            <a:extLst>
              <a:ext uri="{FF2B5EF4-FFF2-40B4-BE49-F238E27FC236}">
                <a16:creationId xmlns:a16="http://schemas.microsoft.com/office/drawing/2014/main" id="{20112484-FDE2-1F77-DDB2-1FE36450CCAF}"/>
              </a:ext>
            </a:extLst>
          </p:cNvPr>
          <p:cNvPicPr>
            <a:picLocks noChangeAspect="1"/>
          </p:cNvPicPr>
          <p:nvPr/>
        </p:nvPicPr>
        <p:blipFill rotWithShape="1">
          <a:blip r:embed="rId4">
            <a:extLst>
              <a:ext uri="{28A0092B-C50C-407E-A947-70E740481C1C}">
                <a14:useLocalDpi xmlns:a14="http://schemas.microsoft.com/office/drawing/2010/main" val="0"/>
              </a:ext>
            </a:extLst>
          </a:blip>
          <a:srcRect l="76434" r="8815"/>
          <a:stretch/>
        </p:blipFill>
        <p:spPr>
          <a:xfrm>
            <a:off x="10310107" y="2589981"/>
            <a:ext cx="1691928" cy="4122445"/>
          </a:xfrm>
          <a:prstGeom prst="rect">
            <a:avLst/>
          </a:prstGeom>
        </p:spPr>
      </p:pic>
      <p:pic>
        <p:nvPicPr>
          <p:cNvPr id="30" name="Picture 29" descr="A group of colorful stars&#10;&#10;Description automatically generated">
            <a:extLst>
              <a:ext uri="{FF2B5EF4-FFF2-40B4-BE49-F238E27FC236}">
                <a16:creationId xmlns:a16="http://schemas.microsoft.com/office/drawing/2014/main" id="{DF042683-015C-B753-790F-9244D314B143}"/>
              </a:ext>
            </a:extLst>
          </p:cNvPr>
          <p:cNvPicPr>
            <a:picLocks noChangeAspect="1"/>
          </p:cNvPicPr>
          <p:nvPr/>
        </p:nvPicPr>
        <p:blipFill rotWithShape="1">
          <a:blip r:embed="rId4">
            <a:extLst>
              <a:ext uri="{28A0092B-C50C-407E-A947-70E740481C1C}">
                <a14:useLocalDpi xmlns:a14="http://schemas.microsoft.com/office/drawing/2010/main" val="0"/>
              </a:ext>
            </a:extLst>
          </a:blip>
          <a:srcRect l="76434" r="8815"/>
          <a:stretch/>
        </p:blipFill>
        <p:spPr>
          <a:xfrm>
            <a:off x="2777016" y="-41936"/>
            <a:ext cx="989081" cy="2409933"/>
          </a:xfrm>
          <a:prstGeom prst="rect">
            <a:avLst/>
          </a:prstGeom>
        </p:spPr>
      </p:pic>
      <p:pic>
        <p:nvPicPr>
          <p:cNvPr id="31" name="Picture 30" descr="A group of colorful stars&#10;&#10;Description automatically generated">
            <a:extLst>
              <a:ext uri="{FF2B5EF4-FFF2-40B4-BE49-F238E27FC236}">
                <a16:creationId xmlns:a16="http://schemas.microsoft.com/office/drawing/2014/main" id="{9E9C4530-056B-2D6B-726C-6A9481B12287}"/>
              </a:ext>
            </a:extLst>
          </p:cNvPr>
          <p:cNvPicPr>
            <a:picLocks noChangeAspect="1"/>
          </p:cNvPicPr>
          <p:nvPr/>
        </p:nvPicPr>
        <p:blipFill rotWithShape="1">
          <a:blip r:embed="rId4">
            <a:extLst>
              <a:ext uri="{28A0092B-C50C-407E-A947-70E740481C1C}">
                <a14:useLocalDpi xmlns:a14="http://schemas.microsoft.com/office/drawing/2010/main" val="0"/>
              </a:ext>
            </a:extLst>
          </a:blip>
          <a:srcRect l="76434" r="8815"/>
          <a:stretch/>
        </p:blipFill>
        <p:spPr>
          <a:xfrm>
            <a:off x="5733130" y="4980561"/>
            <a:ext cx="1081192" cy="2634363"/>
          </a:xfrm>
          <a:prstGeom prst="rect">
            <a:avLst/>
          </a:prstGeom>
        </p:spPr>
      </p:pic>
      <p:pic>
        <p:nvPicPr>
          <p:cNvPr id="32" name="Picture 31" descr="A group of colorful stars&#10;&#10;Description automatically generated">
            <a:extLst>
              <a:ext uri="{FF2B5EF4-FFF2-40B4-BE49-F238E27FC236}">
                <a16:creationId xmlns:a16="http://schemas.microsoft.com/office/drawing/2014/main" id="{BD497F0C-D6CB-64D3-E76F-C3073A071AE2}"/>
              </a:ext>
            </a:extLst>
          </p:cNvPr>
          <p:cNvPicPr>
            <a:picLocks noChangeAspect="1"/>
          </p:cNvPicPr>
          <p:nvPr/>
        </p:nvPicPr>
        <p:blipFill rotWithShape="1">
          <a:blip r:embed="rId4">
            <a:extLst>
              <a:ext uri="{28A0092B-C50C-407E-A947-70E740481C1C}">
                <a14:useLocalDpi xmlns:a14="http://schemas.microsoft.com/office/drawing/2010/main" val="0"/>
              </a:ext>
            </a:extLst>
          </a:blip>
          <a:srcRect l="76434" r="8815"/>
          <a:stretch/>
        </p:blipFill>
        <p:spPr>
          <a:xfrm>
            <a:off x="325024" y="2367997"/>
            <a:ext cx="1371888" cy="3342656"/>
          </a:xfrm>
          <a:prstGeom prst="rect">
            <a:avLst/>
          </a:prstGeom>
        </p:spPr>
      </p:pic>
      <p:pic>
        <p:nvPicPr>
          <p:cNvPr id="33" name="Picture 32" descr="A group of colorful stars&#10;&#10;Description automatically generated">
            <a:extLst>
              <a:ext uri="{FF2B5EF4-FFF2-40B4-BE49-F238E27FC236}">
                <a16:creationId xmlns:a16="http://schemas.microsoft.com/office/drawing/2014/main" id="{8DABC2AF-616A-3474-9F38-0E5ED6582E46}"/>
              </a:ext>
            </a:extLst>
          </p:cNvPr>
          <p:cNvPicPr>
            <a:picLocks noChangeAspect="1"/>
          </p:cNvPicPr>
          <p:nvPr/>
        </p:nvPicPr>
        <p:blipFill rotWithShape="1">
          <a:blip r:embed="rId4">
            <a:extLst>
              <a:ext uri="{28A0092B-C50C-407E-A947-70E740481C1C}">
                <a14:useLocalDpi xmlns:a14="http://schemas.microsoft.com/office/drawing/2010/main" val="0"/>
              </a:ext>
            </a:extLst>
          </a:blip>
          <a:srcRect l="76434" r="8815"/>
          <a:stretch/>
        </p:blipFill>
        <p:spPr>
          <a:xfrm>
            <a:off x="8425905" y="-60421"/>
            <a:ext cx="827060" cy="2015161"/>
          </a:xfrm>
          <a:prstGeom prst="rect">
            <a:avLst/>
          </a:prstGeom>
        </p:spPr>
      </p:pic>
      <p:pic>
        <p:nvPicPr>
          <p:cNvPr id="4" name="Picture 3" descr="Yellow text on a black background&#10;&#10;Description automatically generated">
            <a:extLst>
              <a:ext uri="{FF2B5EF4-FFF2-40B4-BE49-F238E27FC236}">
                <a16:creationId xmlns:a16="http://schemas.microsoft.com/office/drawing/2014/main" id="{3E7D9D5D-DAED-E832-7A63-84CB782E75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6" y="0"/>
            <a:ext cx="12172207" cy="6858000"/>
          </a:xfrm>
          <a:prstGeom prst="rect">
            <a:avLst/>
          </a:prstGeom>
        </p:spPr>
      </p:pic>
    </p:spTree>
    <p:extLst>
      <p:ext uri="{BB962C8B-B14F-4D97-AF65-F5344CB8AC3E}">
        <p14:creationId xmlns:p14="http://schemas.microsoft.com/office/powerpoint/2010/main" val="1444386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3B7E8"/>
        </a:solidFill>
        <a:effectLst/>
      </p:bgPr>
    </p:bg>
    <p:spTree>
      <p:nvGrpSpPr>
        <p:cNvPr id="1" name=""/>
        <p:cNvGrpSpPr/>
        <p:nvPr/>
      </p:nvGrpSpPr>
      <p:grpSpPr>
        <a:xfrm>
          <a:off x="0" y="0"/>
          <a:ext cx="0" cy="0"/>
          <a:chOff x="0" y="0"/>
          <a:chExt cx="0" cy="0"/>
        </a:xfrm>
      </p:grpSpPr>
      <p:pic>
        <p:nvPicPr>
          <p:cNvPr id="3" name="Picture 2" descr="A yellow banner with black text and eyes&#10;&#10;Description automatically generated">
            <a:extLst>
              <a:ext uri="{FF2B5EF4-FFF2-40B4-BE49-F238E27FC236}">
                <a16:creationId xmlns:a16="http://schemas.microsoft.com/office/drawing/2014/main" id="{E8600415-963C-BD88-05B9-EA6E232AC4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089" y="346464"/>
            <a:ext cx="1817762" cy="2243517"/>
          </a:xfrm>
          <a:prstGeom prst="rect">
            <a:avLst/>
          </a:prstGeom>
        </p:spPr>
      </p:pic>
      <p:pic>
        <p:nvPicPr>
          <p:cNvPr id="24" name="Picture 23" descr="A yellow sun with black background&#10;&#10;Description automatically generated">
            <a:extLst>
              <a:ext uri="{FF2B5EF4-FFF2-40B4-BE49-F238E27FC236}">
                <a16:creationId xmlns:a16="http://schemas.microsoft.com/office/drawing/2014/main" id="{323527B9-2A2D-5C6C-D497-7ACE214BA251}"/>
              </a:ext>
            </a:extLst>
          </p:cNvPr>
          <p:cNvPicPr>
            <a:picLocks noChangeAspect="1"/>
          </p:cNvPicPr>
          <p:nvPr/>
        </p:nvPicPr>
        <p:blipFill rotWithShape="1">
          <a:blip r:embed="rId3">
            <a:extLst>
              <a:ext uri="{28A0092B-C50C-407E-A947-70E740481C1C}">
                <a14:useLocalDpi xmlns:a14="http://schemas.microsoft.com/office/drawing/2010/main" val="0"/>
              </a:ext>
            </a:extLst>
          </a:blip>
          <a:srcRect t="38610" r="31916"/>
          <a:stretch/>
        </p:blipFill>
        <p:spPr>
          <a:xfrm>
            <a:off x="8995080" y="0"/>
            <a:ext cx="3196920" cy="3909480"/>
          </a:xfrm>
          <a:prstGeom prst="rect">
            <a:avLst/>
          </a:prstGeom>
        </p:spPr>
      </p:pic>
      <p:pic>
        <p:nvPicPr>
          <p:cNvPr id="25" name="Picture 24" descr="A yellow sun with black background&#10;&#10;Description automatically generated">
            <a:extLst>
              <a:ext uri="{FF2B5EF4-FFF2-40B4-BE49-F238E27FC236}">
                <a16:creationId xmlns:a16="http://schemas.microsoft.com/office/drawing/2014/main" id="{927CA887-F2B1-9C31-1D28-40DD60262B68}"/>
              </a:ext>
            </a:extLst>
          </p:cNvPr>
          <p:cNvPicPr>
            <a:picLocks noChangeAspect="1"/>
          </p:cNvPicPr>
          <p:nvPr/>
        </p:nvPicPr>
        <p:blipFill rotWithShape="1">
          <a:blip r:embed="rId3">
            <a:extLst>
              <a:ext uri="{28A0092B-C50C-407E-A947-70E740481C1C}">
                <a14:useLocalDpi xmlns:a14="http://schemas.microsoft.com/office/drawing/2010/main" val="0"/>
              </a:ext>
            </a:extLst>
          </a:blip>
          <a:srcRect t="38610" r="31916"/>
          <a:stretch/>
        </p:blipFill>
        <p:spPr>
          <a:xfrm rot="10800000">
            <a:off x="0" y="2857248"/>
            <a:ext cx="3271556" cy="4000752"/>
          </a:xfrm>
          <a:prstGeom prst="rect">
            <a:avLst/>
          </a:prstGeom>
        </p:spPr>
      </p:pic>
      <p:pic>
        <p:nvPicPr>
          <p:cNvPr id="29" name="Picture 28" descr="A group of colorful stars&#10;&#10;Description automatically generated">
            <a:extLst>
              <a:ext uri="{FF2B5EF4-FFF2-40B4-BE49-F238E27FC236}">
                <a16:creationId xmlns:a16="http://schemas.microsoft.com/office/drawing/2014/main" id="{20112484-FDE2-1F77-DDB2-1FE36450CCAF}"/>
              </a:ext>
            </a:extLst>
          </p:cNvPr>
          <p:cNvPicPr>
            <a:picLocks noChangeAspect="1"/>
          </p:cNvPicPr>
          <p:nvPr/>
        </p:nvPicPr>
        <p:blipFill rotWithShape="1">
          <a:blip r:embed="rId4">
            <a:extLst>
              <a:ext uri="{28A0092B-C50C-407E-A947-70E740481C1C}">
                <a14:useLocalDpi xmlns:a14="http://schemas.microsoft.com/office/drawing/2010/main" val="0"/>
              </a:ext>
            </a:extLst>
          </a:blip>
          <a:srcRect l="76434" r="8815"/>
          <a:stretch/>
        </p:blipFill>
        <p:spPr>
          <a:xfrm>
            <a:off x="10310107" y="2589981"/>
            <a:ext cx="1691928" cy="4122445"/>
          </a:xfrm>
          <a:prstGeom prst="rect">
            <a:avLst/>
          </a:prstGeom>
        </p:spPr>
      </p:pic>
      <p:pic>
        <p:nvPicPr>
          <p:cNvPr id="30" name="Picture 29" descr="A group of colorful stars&#10;&#10;Description automatically generated">
            <a:extLst>
              <a:ext uri="{FF2B5EF4-FFF2-40B4-BE49-F238E27FC236}">
                <a16:creationId xmlns:a16="http://schemas.microsoft.com/office/drawing/2014/main" id="{DF042683-015C-B753-790F-9244D314B143}"/>
              </a:ext>
            </a:extLst>
          </p:cNvPr>
          <p:cNvPicPr>
            <a:picLocks noChangeAspect="1"/>
          </p:cNvPicPr>
          <p:nvPr/>
        </p:nvPicPr>
        <p:blipFill rotWithShape="1">
          <a:blip r:embed="rId4">
            <a:extLst>
              <a:ext uri="{28A0092B-C50C-407E-A947-70E740481C1C}">
                <a14:useLocalDpi xmlns:a14="http://schemas.microsoft.com/office/drawing/2010/main" val="0"/>
              </a:ext>
            </a:extLst>
          </a:blip>
          <a:srcRect l="76434" r="8815"/>
          <a:stretch/>
        </p:blipFill>
        <p:spPr>
          <a:xfrm>
            <a:off x="2777016" y="-41936"/>
            <a:ext cx="989081" cy="2409933"/>
          </a:xfrm>
          <a:prstGeom prst="rect">
            <a:avLst/>
          </a:prstGeom>
        </p:spPr>
      </p:pic>
      <p:pic>
        <p:nvPicPr>
          <p:cNvPr id="31" name="Picture 30" descr="A group of colorful stars&#10;&#10;Description automatically generated">
            <a:extLst>
              <a:ext uri="{FF2B5EF4-FFF2-40B4-BE49-F238E27FC236}">
                <a16:creationId xmlns:a16="http://schemas.microsoft.com/office/drawing/2014/main" id="{9E9C4530-056B-2D6B-726C-6A9481B12287}"/>
              </a:ext>
            </a:extLst>
          </p:cNvPr>
          <p:cNvPicPr>
            <a:picLocks noChangeAspect="1"/>
          </p:cNvPicPr>
          <p:nvPr/>
        </p:nvPicPr>
        <p:blipFill rotWithShape="1">
          <a:blip r:embed="rId4">
            <a:extLst>
              <a:ext uri="{28A0092B-C50C-407E-A947-70E740481C1C}">
                <a14:useLocalDpi xmlns:a14="http://schemas.microsoft.com/office/drawing/2010/main" val="0"/>
              </a:ext>
            </a:extLst>
          </a:blip>
          <a:srcRect l="76434" r="8815"/>
          <a:stretch/>
        </p:blipFill>
        <p:spPr>
          <a:xfrm>
            <a:off x="5733130" y="4980561"/>
            <a:ext cx="1081192" cy="2634363"/>
          </a:xfrm>
          <a:prstGeom prst="rect">
            <a:avLst/>
          </a:prstGeom>
        </p:spPr>
      </p:pic>
      <p:pic>
        <p:nvPicPr>
          <p:cNvPr id="32" name="Picture 31" descr="A group of colorful stars&#10;&#10;Description automatically generated">
            <a:extLst>
              <a:ext uri="{FF2B5EF4-FFF2-40B4-BE49-F238E27FC236}">
                <a16:creationId xmlns:a16="http://schemas.microsoft.com/office/drawing/2014/main" id="{BD497F0C-D6CB-64D3-E76F-C3073A071AE2}"/>
              </a:ext>
            </a:extLst>
          </p:cNvPr>
          <p:cNvPicPr>
            <a:picLocks noChangeAspect="1"/>
          </p:cNvPicPr>
          <p:nvPr/>
        </p:nvPicPr>
        <p:blipFill rotWithShape="1">
          <a:blip r:embed="rId4">
            <a:extLst>
              <a:ext uri="{28A0092B-C50C-407E-A947-70E740481C1C}">
                <a14:useLocalDpi xmlns:a14="http://schemas.microsoft.com/office/drawing/2010/main" val="0"/>
              </a:ext>
            </a:extLst>
          </a:blip>
          <a:srcRect l="76434" r="8815"/>
          <a:stretch/>
        </p:blipFill>
        <p:spPr>
          <a:xfrm>
            <a:off x="325024" y="2367997"/>
            <a:ext cx="1371888" cy="3342656"/>
          </a:xfrm>
          <a:prstGeom prst="rect">
            <a:avLst/>
          </a:prstGeom>
        </p:spPr>
      </p:pic>
      <p:pic>
        <p:nvPicPr>
          <p:cNvPr id="33" name="Picture 32" descr="A group of colorful stars&#10;&#10;Description automatically generated">
            <a:extLst>
              <a:ext uri="{FF2B5EF4-FFF2-40B4-BE49-F238E27FC236}">
                <a16:creationId xmlns:a16="http://schemas.microsoft.com/office/drawing/2014/main" id="{8DABC2AF-616A-3474-9F38-0E5ED6582E46}"/>
              </a:ext>
            </a:extLst>
          </p:cNvPr>
          <p:cNvPicPr>
            <a:picLocks noChangeAspect="1"/>
          </p:cNvPicPr>
          <p:nvPr/>
        </p:nvPicPr>
        <p:blipFill rotWithShape="1">
          <a:blip r:embed="rId4">
            <a:extLst>
              <a:ext uri="{28A0092B-C50C-407E-A947-70E740481C1C}">
                <a14:useLocalDpi xmlns:a14="http://schemas.microsoft.com/office/drawing/2010/main" val="0"/>
              </a:ext>
            </a:extLst>
          </a:blip>
          <a:srcRect l="76434" r="8815"/>
          <a:stretch/>
        </p:blipFill>
        <p:spPr>
          <a:xfrm>
            <a:off x="8425905" y="-60421"/>
            <a:ext cx="827060" cy="2015161"/>
          </a:xfrm>
          <a:prstGeom prst="rect">
            <a:avLst/>
          </a:prstGeom>
        </p:spPr>
      </p:pic>
      <p:pic>
        <p:nvPicPr>
          <p:cNvPr id="5" name="Picture 4" descr="A black background with yellow text&#10;&#10;Description automatically generated">
            <a:extLst>
              <a:ext uri="{FF2B5EF4-FFF2-40B4-BE49-F238E27FC236}">
                <a16:creationId xmlns:a16="http://schemas.microsoft.com/office/drawing/2014/main" id="{BC35E764-B0C7-B9AB-E865-CD75C2CA09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6" y="0"/>
            <a:ext cx="12172207" cy="6858000"/>
          </a:xfrm>
          <a:prstGeom prst="rect">
            <a:avLst/>
          </a:prstGeom>
        </p:spPr>
      </p:pic>
    </p:spTree>
    <p:extLst>
      <p:ext uri="{BB962C8B-B14F-4D97-AF65-F5344CB8AC3E}">
        <p14:creationId xmlns:p14="http://schemas.microsoft.com/office/powerpoint/2010/main" val="2400363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3B7E8"/>
        </a:solidFill>
        <a:effectLst/>
      </p:bgPr>
    </p:bg>
    <p:spTree>
      <p:nvGrpSpPr>
        <p:cNvPr id="1" name=""/>
        <p:cNvGrpSpPr/>
        <p:nvPr/>
      </p:nvGrpSpPr>
      <p:grpSpPr>
        <a:xfrm>
          <a:off x="0" y="0"/>
          <a:ext cx="0" cy="0"/>
          <a:chOff x="0" y="0"/>
          <a:chExt cx="0" cy="0"/>
        </a:xfrm>
      </p:grpSpPr>
      <p:pic>
        <p:nvPicPr>
          <p:cNvPr id="39" name="Picture 38" descr="A pixelated image of a blue and yellow circle and diamond shapes&#10;&#10;Description automatically generated">
            <a:extLst>
              <a:ext uri="{FF2B5EF4-FFF2-40B4-BE49-F238E27FC236}">
                <a16:creationId xmlns:a16="http://schemas.microsoft.com/office/drawing/2014/main" id="{0D076EAD-19F6-CF8C-B3D1-3BB62F3D80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606" y="2327401"/>
            <a:ext cx="4275845" cy="5799066"/>
          </a:xfrm>
          <a:prstGeom prst="rect">
            <a:avLst/>
          </a:prstGeom>
        </p:spPr>
      </p:pic>
      <p:pic>
        <p:nvPicPr>
          <p:cNvPr id="38" name="Picture 37" descr="A pixelated image of a blue and yellow circle and diamond shapes&#10;&#10;Description automatically generated">
            <a:extLst>
              <a:ext uri="{FF2B5EF4-FFF2-40B4-BE49-F238E27FC236}">
                <a16:creationId xmlns:a16="http://schemas.microsoft.com/office/drawing/2014/main" id="{9F4678C3-B6A3-FADC-02FE-44C19EA209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4933" y="-928104"/>
            <a:ext cx="3941245" cy="5345269"/>
          </a:xfrm>
          <a:prstGeom prst="rect">
            <a:avLst/>
          </a:prstGeom>
        </p:spPr>
      </p:pic>
      <p:pic>
        <p:nvPicPr>
          <p:cNvPr id="3" name="Picture 2" descr="A yellow banner with black text and eyes&#10;&#10;Description automatically generated">
            <a:extLst>
              <a:ext uri="{FF2B5EF4-FFF2-40B4-BE49-F238E27FC236}">
                <a16:creationId xmlns:a16="http://schemas.microsoft.com/office/drawing/2014/main" id="{E8600415-963C-BD88-05B9-EA6E232AC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089" y="346464"/>
            <a:ext cx="1817762" cy="2243517"/>
          </a:xfrm>
          <a:prstGeom prst="rect">
            <a:avLst/>
          </a:prstGeom>
        </p:spPr>
      </p:pic>
      <p:pic>
        <p:nvPicPr>
          <p:cNvPr id="4" name="Picture 3" descr="Yellow text on a black background&#10;&#10;Description automatically generated">
            <a:extLst>
              <a:ext uri="{FF2B5EF4-FFF2-40B4-BE49-F238E27FC236}">
                <a16:creationId xmlns:a16="http://schemas.microsoft.com/office/drawing/2014/main" id="{AFB99F63-F1B3-788F-6BBC-0D99603C2BC4}"/>
              </a:ext>
            </a:extLst>
          </p:cNvPr>
          <p:cNvPicPr>
            <a:picLocks noChangeAspect="1"/>
          </p:cNvPicPr>
          <p:nvPr/>
        </p:nvPicPr>
        <p:blipFill rotWithShape="1">
          <a:blip r:embed="rId4">
            <a:extLst>
              <a:ext uri="{28A0092B-C50C-407E-A947-70E740481C1C}">
                <a14:useLocalDpi xmlns:a14="http://schemas.microsoft.com/office/drawing/2010/main" val="0"/>
              </a:ext>
            </a:extLst>
          </a:blip>
          <a:srcRect b="11612"/>
          <a:stretch/>
        </p:blipFill>
        <p:spPr>
          <a:xfrm>
            <a:off x="2871640" y="138594"/>
            <a:ext cx="6858000" cy="6061646"/>
          </a:xfrm>
          <a:prstGeom prst="rect">
            <a:avLst/>
          </a:prstGeom>
        </p:spPr>
      </p:pic>
      <p:pic>
        <p:nvPicPr>
          <p:cNvPr id="12" name="Picture 11" descr="A blue lightning bolt on a black background&#10;&#10;Description automatically generated">
            <a:extLst>
              <a:ext uri="{FF2B5EF4-FFF2-40B4-BE49-F238E27FC236}">
                <a16:creationId xmlns:a16="http://schemas.microsoft.com/office/drawing/2014/main" id="{2417C3CD-6177-5FA2-6BA8-5D37BB940C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566417">
            <a:off x="9275662" y="5141351"/>
            <a:ext cx="732106" cy="1256186"/>
          </a:xfrm>
          <a:prstGeom prst="rect">
            <a:avLst/>
          </a:prstGeom>
        </p:spPr>
      </p:pic>
      <p:pic>
        <p:nvPicPr>
          <p:cNvPr id="16" name="Picture 15" descr="A yellow lightning bolt on a black background&#10;&#10;Description automatically generated">
            <a:extLst>
              <a:ext uri="{FF2B5EF4-FFF2-40B4-BE49-F238E27FC236}">
                <a16:creationId xmlns:a16="http://schemas.microsoft.com/office/drawing/2014/main" id="{E1463EF6-D0FA-014E-F797-7FEFAA105C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459375">
            <a:off x="901678" y="5660244"/>
            <a:ext cx="652270" cy="1119198"/>
          </a:xfrm>
          <a:prstGeom prst="rect">
            <a:avLst/>
          </a:prstGeom>
        </p:spPr>
      </p:pic>
      <p:pic>
        <p:nvPicPr>
          <p:cNvPr id="18" name="Picture 17" descr="A yellow lightning bolt on a black background&#10;&#10;Description automatically generated">
            <a:extLst>
              <a:ext uri="{FF2B5EF4-FFF2-40B4-BE49-F238E27FC236}">
                <a16:creationId xmlns:a16="http://schemas.microsoft.com/office/drawing/2014/main" id="{EB3EBF56-C1F9-B407-EB0C-5864BF0B4F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253169">
            <a:off x="10803240" y="2039022"/>
            <a:ext cx="930646" cy="1596851"/>
          </a:xfrm>
          <a:prstGeom prst="rect">
            <a:avLst/>
          </a:prstGeom>
        </p:spPr>
      </p:pic>
      <p:pic>
        <p:nvPicPr>
          <p:cNvPr id="20" name="Picture 19" descr="A blue lightning bolt on a black background&#10;&#10;Description automatically generated">
            <a:extLst>
              <a:ext uri="{FF2B5EF4-FFF2-40B4-BE49-F238E27FC236}">
                <a16:creationId xmlns:a16="http://schemas.microsoft.com/office/drawing/2014/main" id="{6DE71991-E89A-A1D4-8F29-58CEFD7857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83885">
            <a:off x="749269" y="3096831"/>
            <a:ext cx="732106" cy="1256186"/>
          </a:xfrm>
          <a:prstGeom prst="rect">
            <a:avLst/>
          </a:prstGeom>
        </p:spPr>
      </p:pic>
      <p:pic>
        <p:nvPicPr>
          <p:cNvPr id="21" name="Picture 20" descr="A yellow lightning bolt on a black background&#10;&#10;Description automatically generated">
            <a:extLst>
              <a:ext uri="{FF2B5EF4-FFF2-40B4-BE49-F238E27FC236}">
                <a16:creationId xmlns:a16="http://schemas.microsoft.com/office/drawing/2014/main" id="{AB14D29C-1596-72D3-B675-CF575386FC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2423066">
            <a:off x="11004239" y="121208"/>
            <a:ext cx="661969" cy="1119198"/>
          </a:xfrm>
          <a:prstGeom prst="rect">
            <a:avLst/>
          </a:prstGeom>
        </p:spPr>
      </p:pic>
      <p:pic>
        <p:nvPicPr>
          <p:cNvPr id="34" name="Picture 33" descr="A yellow stars on a black background&#10;&#10;Description automatically generated">
            <a:extLst>
              <a:ext uri="{FF2B5EF4-FFF2-40B4-BE49-F238E27FC236}">
                <a16:creationId xmlns:a16="http://schemas.microsoft.com/office/drawing/2014/main" id="{9D1BEE4F-C838-1E61-0F62-2A10DBDF144B}"/>
              </a:ext>
            </a:extLst>
          </p:cNvPr>
          <p:cNvPicPr>
            <a:picLocks noChangeAspect="1"/>
          </p:cNvPicPr>
          <p:nvPr/>
        </p:nvPicPr>
        <p:blipFill rotWithShape="1">
          <a:blip r:embed="rId8">
            <a:extLst>
              <a:ext uri="{28A0092B-C50C-407E-A947-70E740481C1C}">
                <a14:useLocalDpi xmlns:a14="http://schemas.microsoft.com/office/drawing/2010/main" val="0"/>
              </a:ext>
            </a:extLst>
          </a:blip>
          <a:srcRect r="73182" b="59555"/>
          <a:stretch/>
        </p:blipFill>
        <p:spPr>
          <a:xfrm>
            <a:off x="2410327" y="-503885"/>
            <a:ext cx="994913" cy="2034932"/>
          </a:xfrm>
          <a:prstGeom prst="rect">
            <a:avLst/>
          </a:prstGeom>
        </p:spPr>
      </p:pic>
      <p:pic>
        <p:nvPicPr>
          <p:cNvPr id="35" name="Picture 34" descr="A yellow stars on a black background&#10;&#10;Description automatically generated">
            <a:extLst>
              <a:ext uri="{FF2B5EF4-FFF2-40B4-BE49-F238E27FC236}">
                <a16:creationId xmlns:a16="http://schemas.microsoft.com/office/drawing/2014/main" id="{4E82A50E-92D1-8697-A93B-2028175EEC0E}"/>
              </a:ext>
            </a:extLst>
          </p:cNvPr>
          <p:cNvPicPr>
            <a:picLocks noChangeAspect="1"/>
          </p:cNvPicPr>
          <p:nvPr/>
        </p:nvPicPr>
        <p:blipFill rotWithShape="1">
          <a:blip r:embed="rId8">
            <a:extLst>
              <a:ext uri="{28A0092B-C50C-407E-A947-70E740481C1C}">
                <a14:useLocalDpi xmlns:a14="http://schemas.microsoft.com/office/drawing/2010/main" val="0"/>
              </a:ext>
            </a:extLst>
          </a:blip>
          <a:srcRect r="73182" b="59555"/>
          <a:stretch/>
        </p:blipFill>
        <p:spPr>
          <a:xfrm>
            <a:off x="11090865" y="4465229"/>
            <a:ext cx="994913" cy="2034932"/>
          </a:xfrm>
          <a:prstGeom prst="rect">
            <a:avLst/>
          </a:prstGeom>
        </p:spPr>
      </p:pic>
      <p:pic>
        <p:nvPicPr>
          <p:cNvPr id="41" name="Picture 40" descr="A yellow sun with black background&#10;&#10;Description automatically generated">
            <a:extLst>
              <a:ext uri="{FF2B5EF4-FFF2-40B4-BE49-F238E27FC236}">
                <a16:creationId xmlns:a16="http://schemas.microsoft.com/office/drawing/2014/main" id="{A3EBB05E-FA90-9FF4-875F-563FB57C4FEF}"/>
              </a:ext>
            </a:extLst>
          </p:cNvPr>
          <p:cNvPicPr>
            <a:picLocks noChangeAspect="1"/>
          </p:cNvPicPr>
          <p:nvPr/>
        </p:nvPicPr>
        <p:blipFill rotWithShape="1">
          <a:blip r:embed="rId9">
            <a:extLst>
              <a:ext uri="{28A0092B-C50C-407E-A947-70E740481C1C}">
                <a14:useLocalDpi xmlns:a14="http://schemas.microsoft.com/office/drawing/2010/main" val="0"/>
              </a:ext>
            </a:extLst>
          </a:blip>
          <a:srcRect r="36445" b="48882"/>
          <a:stretch/>
        </p:blipFill>
        <p:spPr>
          <a:xfrm>
            <a:off x="8978243" y="3350467"/>
            <a:ext cx="3213757" cy="3505696"/>
          </a:xfrm>
          <a:prstGeom prst="rect">
            <a:avLst/>
          </a:prstGeom>
        </p:spPr>
      </p:pic>
    </p:spTree>
    <p:extLst>
      <p:ext uri="{BB962C8B-B14F-4D97-AF65-F5344CB8AC3E}">
        <p14:creationId xmlns:p14="http://schemas.microsoft.com/office/powerpoint/2010/main" val="35136941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68BA1CF5096EA45A2DD0D23E3F84868" ma:contentTypeVersion="14" ma:contentTypeDescription="Create a new document." ma:contentTypeScope="" ma:versionID="5f732a7647375aa5b8aa1b24cd9e0ca3">
  <xsd:schema xmlns:xsd="http://www.w3.org/2001/XMLSchema" xmlns:xs="http://www.w3.org/2001/XMLSchema" xmlns:p="http://schemas.microsoft.com/office/2006/metadata/properties" xmlns:ns2="8aad0e93-4347-4507-8beb-a5d1d5beadd5" xmlns:ns3="0d9473cd-7cf7-4f14-b174-bec263a4f90b" targetNamespace="http://schemas.microsoft.com/office/2006/metadata/properties" ma:root="true" ma:fieldsID="8cf14d406e44f77eea0b78d619c7c239" ns2:_="" ns3:_="">
    <xsd:import namespace="8aad0e93-4347-4507-8beb-a5d1d5beadd5"/>
    <xsd:import namespace="0d9473cd-7cf7-4f14-b174-bec263a4f90b"/>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ObjectDetectorVersion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ad0e93-4347-4507-8beb-a5d1d5beadd5"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768b3935-7f75-4642-81dd-7da570a6d5d2"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d9473cd-7cf7-4f14-b174-bec263a4f90b"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b99a6d29-310e-4f3f-9e13-fdfc2b833fb2}" ma:internalName="TaxCatchAll" ma:showField="CatchAllData" ma:web="0d9473cd-7cf7-4f14-b174-bec263a4f90b">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E1CC3B-84AE-4222-A87C-A4B09B0CD82D}">
  <ds:schemaRefs>
    <ds:schemaRef ds:uri="http://schemas.microsoft.com/sharepoint/v3/contenttype/forms"/>
  </ds:schemaRefs>
</ds:datastoreItem>
</file>

<file path=customXml/itemProps2.xml><?xml version="1.0" encoding="utf-8"?>
<ds:datastoreItem xmlns:ds="http://schemas.openxmlformats.org/officeDocument/2006/customXml" ds:itemID="{202F64CD-9DDE-4812-ADEE-5CBFB3F2E4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ad0e93-4347-4507-8beb-a5d1d5beadd5"/>
    <ds:schemaRef ds:uri="0d9473cd-7cf7-4f14-b174-bec263a4f9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TotalTime>
  <Words>2898</Words>
  <Application>Microsoft Office PowerPoint</Application>
  <PresentationFormat>Widescreen</PresentationFormat>
  <Paragraphs>210</Paragraphs>
  <Slides>36</Slides>
  <Notes>27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Arial</vt:lpstr>
      <vt:lpstr>Avenir Book</vt:lpstr>
      <vt:lpstr>Calibri</vt:lpstr>
      <vt:lpstr>Calibri Light</vt:lpstr>
      <vt:lpstr>Klinic Slab Bold</vt:lpstr>
      <vt:lpstr>Roboto</vt:lpstr>
      <vt:lpstr>Rockwell</vt:lpstr>
      <vt:lpstr>Symbol,Sans-Serif</vt:lpstr>
      <vt:lpstr>Office Theme</vt:lpstr>
      <vt:lpstr>World Book Day® 2024</vt:lpstr>
      <vt:lpstr>Countdown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Introduction</vt:lpstr>
      <vt:lpstr>PowerPoint Presentation</vt:lpstr>
      <vt:lpstr>PowerPoint Presentation</vt:lpstr>
      <vt:lpstr>PowerPoint Presentation</vt:lpstr>
      <vt:lpstr>PowerPoint Presentation</vt:lpstr>
      <vt:lpstr>PowerPoint Presentation</vt:lpstr>
      <vt:lpstr>PowerPoint Presentation</vt:lpstr>
      <vt:lpstr>Top tips for enjoying reading!</vt:lpstr>
      <vt:lpstr>PowerPoint Presentation</vt:lpstr>
      <vt:lpstr>PowerPoint Presentation</vt:lpstr>
      <vt:lpstr>PowerPoint Presentation</vt:lpstr>
      <vt:lpstr>PowerPoint Presentation</vt:lpstr>
      <vt:lpstr>You can read anywhere!  Where is best for you?</vt:lpstr>
      <vt:lpstr>PowerPoint Presentation</vt:lpstr>
      <vt:lpstr>PowerPoint Presentation</vt:lpstr>
      <vt:lpstr>Sharing recommendations</vt:lpstr>
      <vt:lpstr>PowerPoint Presentation</vt:lpstr>
      <vt:lpstr>PowerPoint Presentation</vt:lpstr>
      <vt:lpstr>PowerPoint Presentation</vt:lpstr>
      <vt:lpstr>PowerPoint Presentation</vt:lpstr>
      <vt:lpstr>Choosing one of this year’s World Book Day books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Annabel Underwood</dc:creator>
  <cp:lastModifiedBy>Kate Sayer</cp:lastModifiedBy>
  <cp:revision>14</cp:revision>
  <dcterms:created xsi:type="dcterms:W3CDTF">2023-11-17T17:45:52Z</dcterms:created>
  <dcterms:modified xsi:type="dcterms:W3CDTF">2023-12-08T07:09:07Z</dcterms:modified>
</cp:coreProperties>
</file>