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66" r:id="rId7"/>
    <p:sldId id="281" r:id="rId8"/>
    <p:sldId id="282" r:id="rId9"/>
    <p:sldId id="280" r:id="rId10"/>
    <p:sldId id="279" r:id="rId11"/>
    <p:sldId id="267" r:id="rId12"/>
    <p:sldId id="269" r:id="rId13"/>
    <p:sldId id="270" r:id="rId14"/>
    <p:sldId id="262" r:id="rId15"/>
    <p:sldId id="271" r:id="rId16"/>
    <p:sldId id="273" r:id="rId17"/>
    <p:sldId id="314" r:id="rId18"/>
    <p:sldId id="31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9F4F8F-8036-9052-363C-C51D7C854CA3}" name="Kate Sayer" initials="KS" userId="S::ksayer@worldbookday.com::010cfa31-c9c0-4b7a-9c53-ec971d24040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7921D"/>
    <a:srgbClr val="53B7E8"/>
    <a:srgbClr val="EC008C"/>
    <a:srgbClr val="009DDF"/>
    <a:srgbClr val="FFDD00"/>
    <a:srgbClr val="F173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FC312-ABBE-4BE2-AAD9-549789997987}" v="10" dt="2024-01-24T12:35:17.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94660"/>
  </p:normalViewPr>
  <p:slideViewPr>
    <p:cSldViewPr snapToGrid="0">
      <p:cViewPr varScale="1">
        <p:scale>
          <a:sx n="53" d="100"/>
          <a:sy n="53" d="100"/>
        </p:scale>
        <p:origin x="29" y="4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Sayer" userId="010cfa31-c9c0-4b7a-9c53-ec971d240408" providerId="ADAL" clId="{CF3013CA-3261-4996-8159-2F5FE7DB72E5}"/>
    <pc:docChg chg="undo custSel addSld modSld sldOrd">
      <pc:chgData name="Kate Sayer" userId="010cfa31-c9c0-4b7a-9c53-ec971d240408" providerId="ADAL" clId="{CF3013CA-3261-4996-8159-2F5FE7DB72E5}" dt="2023-12-08T07:14:52.585" v="302"/>
      <pc:docMkLst>
        <pc:docMk/>
      </pc:docMkLst>
      <pc:sldChg chg="addSp delSp modSp add mod ord modNotesTx">
        <pc:chgData name="Kate Sayer" userId="010cfa31-c9c0-4b7a-9c53-ec971d240408" providerId="ADAL" clId="{CF3013CA-3261-4996-8159-2F5FE7DB72E5}" dt="2023-12-08T07:14:52.585" v="302"/>
        <pc:sldMkLst>
          <pc:docMk/>
          <pc:sldMk cId="4241502094" sldId="314"/>
        </pc:sldMkLst>
        <pc:spChg chg="add mod">
          <ac:chgData name="Kate Sayer" userId="010cfa31-c9c0-4b7a-9c53-ec971d240408" providerId="ADAL" clId="{CF3013CA-3261-4996-8159-2F5FE7DB72E5}" dt="2023-12-08T07:13:15.457" v="184" actId="14100"/>
          <ac:spMkLst>
            <pc:docMk/>
            <pc:sldMk cId="4241502094" sldId="314"/>
            <ac:spMk id="3" creationId="{8F8CF9DF-3042-A8B7-626A-F3DA86DB5E42}"/>
          </ac:spMkLst>
        </pc:spChg>
        <pc:spChg chg="add mod">
          <ac:chgData name="Kate Sayer" userId="010cfa31-c9c0-4b7a-9c53-ec971d240408" providerId="ADAL" clId="{CF3013CA-3261-4996-8159-2F5FE7DB72E5}" dt="2023-12-08T07:14:25.919" v="297" actId="122"/>
          <ac:spMkLst>
            <pc:docMk/>
            <pc:sldMk cId="4241502094" sldId="314"/>
            <ac:spMk id="5" creationId="{76306153-CB2B-10A6-1982-0DD3D98F1774}"/>
          </ac:spMkLst>
        </pc:spChg>
        <pc:spChg chg="add mod">
          <ac:chgData name="Kate Sayer" userId="010cfa31-c9c0-4b7a-9c53-ec971d240408" providerId="ADAL" clId="{CF3013CA-3261-4996-8159-2F5FE7DB72E5}" dt="2023-12-08T07:13:30.090" v="187" actId="1076"/>
          <ac:spMkLst>
            <pc:docMk/>
            <pc:sldMk cId="4241502094" sldId="314"/>
            <ac:spMk id="6" creationId="{AE563DDE-ED80-E549-B5A2-FE7F4946EB41}"/>
          </ac:spMkLst>
        </pc:spChg>
        <pc:spChg chg="add mod">
          <ac:chgData name="Kate Sayer" userId="010cfa31-c9c0-4b7a-9c53-ec971d240408" providerId="ADAL" clId="{CF3013CA-3261-4996-8159-2F5FE7DB72E5}" dt="2023-12-08T07:14:20.577" v="296" actId="122"/>
          <ac:spMkLst>
            <pc:docMk/>
            <pc:sldMk cId="4241502094" sldId="314"/>
            <ac:spMk id="7" creationId="{121B7CF9-D992-93AB-7EFC-A5F9CAFD77A5}"/>
          </ac:spMkLst>
        </pc:spChg>
        <pc:picChg chg="del mod">
          <ac:chgData name="Kate Sayer" userId="010cfa31-c9c0-4b7a-9c53-ec971d240408" providerId="ADAL" clId="{CF3013CA-3261-4996-8159-2F5FE7DB72E5}" dt="2023-12-08T07:14:29.706" v="298" actId="478"/>
          <ac:picMkLst>
            <pc:docMk/>
            <pc:sldMk cId="4241502094" sldId="314"/>
            <ac:picMk id="4" creationId="{3614FAE1-17A0-7B58-9BA1-E82212437FE1}"/>
          </ac:picMkLst>
        </pc:picChg>
      </pc:sldChg>
    </pc:docChg>
  </pc:docChgLst>
  <pc:docChgLst>
    <pc:chgData name="Annabel Underwood" userId="e863474a-a844-434d-b87f-4db44b594c99" providerId="ADAL" clId="{2CF59FCE-BABE-40BC-A087-BDA8A01DE08D}"/>
    <pc:docChg chg="custSel addSld delSld modSld">
      <pc:chgData name="Annabel Underwood" userId="e863474a-a844-434d-b87f-4db44b594c99" providerId="ADAL" clId="{2CF59FCE-BABE-40BC-A087-BDA8A01DE08D}" dt="2023-12-05T16:53:46.687" v="54"/>
      <pc:docMkLst>
        <pc:docMk/>
      </pc:docMkLst>
      <pc:sldChg chg="del">
        <pc:chgData name="Annabel Underwood" userId="e863474a-a844-434d-b87f-4db44b594c99" providerId="ADAL" clId="{2CF59FCE-BABE-40BC-A087-BDA8A01DE08D}" dt="2023-12-05T16:49:20.228" v="41" actId="2696"/>
        <pc:sldMkLst>
          <pc:docMk/>
          <pc:sldMk cId="1769688810" sldId="258"/>
        </pc:sldMkLst>
      </pc:sldChg>
      <pc:sldChg chg="del">
        <pc:chgData name="Annabel Underwood" userId="e863474a-a844-434d-b87f-4db44b594c99" providerId="ADAL" clId="{2CF59FCE-BABE-40BC-A087-BDA8A01DE08D}" dt="2023-12-05T11:02:58.075" v="5" actId="2696"/>
        <pc:sldMkLst>
          <pc:docMk/>
          <pc:sldMk cId="2017788995" sldId="263"/>
        </pc:sldMkLst>
      </pc:sldChg>
      <pc:sldChg chg="del">
        <pc:chgData name="Annabel Underwood" userId="e863474a-a844-434d-b87f-4db44b594c99" providerId="ADAL" clId="{2CF59FCE-BABE-40BC-A087-BDA8A01DE08D}" dt="2023-12-05T11:02:33.227" v="2" actId="2696"/>
        <pc:sldMkLst>
          <pc:docMk/>
          <pc:sldMk cId="238930375" sldId="264"/>
        </pc:sldMkLst>
      </pc:sldChg>
      <pc:sldChg chg="del">
        <pc:chgData name="Annabel Underwood" userId="e863474a-a844-434d-b87f-4db44b594c99" providerId="ADAL" clId="{2CF59FCE-BABE-40BC-A087-BDA8A01DE08D}" dt="2023-12-05T11:02:55.362" v="4" actId="2696"/>
        <pc:sldMkLst>
          <pc:docMk/>
          <pc:sldMk cId="1734056309" sldId="265"/>
        </pc:sldMkLst>
      </pc:sldChg>
      <pc:sldChg chg="addSp delSp modSp mod">
        <pc:chgData name="Annabel Underwood" userId="e863474a-a844-434d-b87f-4db44b594c99" providerId="ADAL" clId="{2CF59FCE-BABE-40BC-A087-BDA8A01DE08D}" dt="2023-12-05T11:04:41.760" v="13" actId="1076"/>
        <pc:sldMkLst>
          <pc:docMk/>
          <pc:sldMk cId="2324045167" sldId="266"/>
        </pc:sldMkLst>
        <pc:picChg chg="add mod">
          <ac:chgData name="Annabel Underwood" userId="e863474a-a844-434d-b87f-4db44b594c99" providerId="ADAL" clId="{2CF59FCE-BABE-40BC-A087-BDA8A01DE08D}" dt="2023-12-05T11:04:41.760" v="13" actId="1076"/>
          <ac:picMkLst>
            <pc:docMk/>
            <pc:sldMk cId="2324045167" sldId="266"/>
            <ac:picMk id="4" creationId="{861A08B6-531F-D386-FFDB-55D43FAE3372}"/>
          </ac:picMkLst>
        </pc:picChg>
        <pc:picChg chg="del">
          <ac:chgData name="Annabel Underwood" userId="e863474a-a844-434d-b87f-4db44b594c99" providerId="ADAL" clId="{2CF59FCE-BABE-40BC-A087-BDA8A01DE08D}" dt="2023-12-05T11:04:37.104" v="11" actId="478"/>
          <ac:picMkLst>
            <pc:docMk/>
            <pc:sldMk cId="2324045167" sldId="266"/>
            <ac:picMk id="12" creationId="{668D4E27-33D9-9845-67B6-993023023A14}"/>
          </ac:picMkLst>
        </pc:picChg>
      </pc:sldChg>
      <pc:sldChg chg="addSp delSp modSp mod">
        <pc:chgData name="Annabel Underwood" userId="e863474a-a844-434d-b87f-4db44b594c99" providerId="ADAL" clId="{2CF59FCE-BABE-40BC-A087-BDA8A01DE08D}" dt="2023-12-05T11:06:00.660" v="38" actId="962"/>
        <pc:sldMkLst>
          <pc:docMk/>
          <pc:sldMk cId="2400363798" sldId="267"/>
        </pc:sldMkLst>
        <pc:picChg chg="del">
          <ac:chgData name="Annabel Underwood" userId="e863474a-a844-434d-b87f-4db44b594c99" providerId="ADAL" clId="{2CF59FCE-BABE-40BC-A087-BDA8A01DE08D}" dt="2023-12-05T11:05:53.849" v="35" actId="478"/>
          <ac:picMkLst>
            <pc:docMk/>
            <pc:sldMk cId="2400363798" sldId="267"/>
            <ac:picMk id="4" creationId="{2753CBC2-CBCD-A90C-DB10-0746DEA87C5E}"/>
          </ac:picMkLst>
        </pc:picChg>
        <pc:picChg chg="add mod">
          <ac:chgData name="Annabel Underwood" userId="e863474a-a844-434d-b87f-4db44b594c99" providerId="ADAL" clId="{2CF59FCE-BABE-40BC-A087-BDA8A01DE08D}" dt="2023-12-05T11:06:00.660" v="38" actId="962"/>
          <ac:picMkLst>
            <pc:docMk/>
            <pc:sldMk cId="2400363798" sldId="267"/>
            <ac:picMk id="5" creationId="{BC35E764-B0C7-B9AB-E865-CD75C2CA09AF}"/>
          </ac:picMkLst>
        </pc:picChg>
      </pc:sldChg>
      <pc:sldChg chg="delSp del mod">
        <pc:chgData name="Annabel Underwood" userId="e863474a-a844-434d-b87f-4db44b594c99" providerId="ADAL" clId="{2CF59FCE-BABE-40BC-A087-BDA8A01DE08D}" dt="2023-12-05T11:06:14.411" v="40" actId="2696"/>
        <pc:sldMkLst>
          <pc:docMk/>
          <pc:sldMk cId="2698475274" sldId="268"/>
        </pc:sldMkLst>
        <pc:picChg chg="del">
          <ac:chgData name="Annabel Underwood" userId="e863474a-a844-434d-b87f-4db44b594c99" providerId="ADAL" clId="{2CF59FCE-BABE-40BC-A087-BDA8A01DE08D}" dt="2023-12-05T11:06:02.890" v="39" actId="478"/>
          <ac:picMkLst>
            <pc:docMk/>
            <pc:sldMk cId="2698475274" sldId="268"/>
            <ac:picMk id="5" creationId="{682E6F6B-2169-4276-5859-B7ACD7225875}"/>
          </ac:picMkLst>
        </pc:picChg>
      </pc:sldChg>
      <pc:sldChg chg="setBg">
        <pc:chgData name="Annabel Underwood" userId="e863474a-a844-434d-b87f-4db44b594c99" providerId="ADAL" clId="{2CF59FCE-BABE-40BC-A087-BDA8A01DE08D}" dt="2023-12-05T16:50:17.813" v="42"/>
        <pc:sldMkLst>
          <pc:docMk/>
          <pc:sldMk cId="3513694170" sldId="269"/>
        </pc:sldMkLst>
      </pc:sldChg>
      <pc:sldChg chg="addSp delSp modSp mod delCm modCm">
        <pc:chgData name="Annabel Underwood" userId="e863474a-a844-434d-b87f-4db44b594c99" providerId="ADAL" clId="{2CF59FCE-BABE-40BC-A087-BDA8A01DE08D}" dt="2023-12-05T16:53:46.687" v="54"/>
        <pc:sldMkLst>
          <pc:docMk/>
          <pc:sldMk cId="1460716771" sldId="277"/>
        </pc:sldMkLst>
        <pc:spChg chg="add mod">
          <ac:chgData name="Annabel Underwood" userId="e863474a-a844-434d-b87f-4db44b594c99" providerId="ADAL" clId="{2CF59FCE-BABE-40BC-A087-BDA8A01DE08D}" dt="2023-12-05T16:53:28.675" v="52" actId="1076"/>
          <ac:spMkLst>
            <pc:docMk/>
            <pc:sldMk cId="1460716771" sldId="277"/>
            <ac:spMk id="7" creationId="{8000A292-E36C-1611-2074-3A709529D890}"/>
          </ac:spMkLst>
        </pc:spChg>
        <pc:grpChg chg="del">
          <ac:chgData name="Annabel Underwood" userId="e863474a-a844-434d-b87f-4db44b594c99" providerId="ADAL" clId="{2CF59FCE-BABE-40BC-A087-BDA8A01DE08D}" dt="2023-12-05T16:50:51.493" v="43" actId="478"/>
          <ac:grpSpMkLst>
            <pc:docMk/>
            <pc:sldMk cId="1460716771" sldId="277"/>
            <ac:grpSpMk id="8" creationId="{D57979BB-B4C6-B816-0101-AF03E0DBD539}"/>
          </ac:grpSpMkLst>
        </pc:grpChg>
        <pc:extLst>
          <p:ext xmlns:p="http://schemas.openxmlformats.org/presentationml/2006/main" uri="{D6D511B9-2390-475A-947B-AFAB55BFBCF1}">
            <pc226:cmChg xmlns:pc226="http://schemas.microsoft.com/office/powerpoint/2022/06/main/command" chg="del mod">
              <pc226:chgData name="Annabel Underwood" userId="e863474a-a844-434d-b87f-4db44b594c99" providerId="ADAL" clId="{2CF59FCE-BABE-40BC-A087-BDA8A01DE08D}" dt="2023-12-05T16:53:46.687" v="54"/>
              <pc2:cmMkLst xmlns:pc2="http://schemas.microsoft.com/office/powerpoint/2019/9/main/command">
                <pc:docMk/>
                <pc:sldMk cId="1460716771" sldId="277"/>
                <pc2:cmMk id="{99DFC3F0-75CB-43D1-B57D-2A669F82B39D}"/>
              </pc2:cmMkLst>
            </pc226:cmChg>
          </p:ext>
        </pc:extLst>
      </pc:sldChg>
      <pc:sldChg chg="addSp delSp modSp add mod">
        <pc:chgData name="Annabel Underwood" userId="e863474a-a844-434d-b87f-4db44b594c99" providerId="ADAL" clId="{2CF59FCE-BABE-40BC-A087-BDA8A01DE08D}" dt="2023-12-05T11:05:51.356" v="34" actId="962"/>
        <pc:sldMkLst>
          <pc:docMk/>
          <pc:sldMk cId="1444386211" sldId="279"/>
        </pc:sldMkLst>
        <pc:picChg chg="add mod">
          <ac:chgData name="Annabel Underwood" userId="e863474a-a844-434d-b87f-4db44b594c99" providerId="ADAL" clId="{2CF59FCE-BABE-40BC-A087-BDA8A01DE08D}" dt="2023-12-05T11:05:51.356" v="34" actId="962"/>
          <ac:picMkLst>
            <pc:docMk/>
            <pc:sldMk cId="1444386211" sldId="279"/>
            <ac:picMk id="4" creationId="{3E7D9D5D-DAED-E832-7A63-84CB782E7513}"/>
          </ac:picMkLst>
        </pc:picChg>
        <pc:picChg chg="del">
          <ac:chgData name="Annabel Underwood" userId="e863474a-a844-434d-b87f-4db44b594c99" providerId="ADAL" clId="{2CF59FCE-BABE-40BC-A087-BDA8A01DE08D}" dt="2023-12-05T11:05:45.680" v="31" actId="478"/>
          <ac:picMkLst>
            <pc:docMk/>
            <pc:sldMk cId="1444386211" sldId="279"/>
            <ac:picMk id="12" creationId="{668D4E27-33D9-9845-67B6-993023023A14}"/>
          </ac:picMkLst>
        </pc:picChg>
      </pc:sldChg>
      <pc:sldChg chg="addSp delSp modSp add mod">
        <pc:chgData name="Annabel Underwood" userId="e863474a-a844-434d-b87f-4db44b594c99" providerId="ADAL" clId="{2CF59FCE-BABE-40BC-A087-BDA8A01DE08D}" dt="2023-12-05T11:05:19.826" v="25" actId="1076"/>
        <pc:sldMkLst>
          <pc:docMk/>
          <pc:sldMk cId="324411800" sldId="280"/>
        </pc:sldMkLst>
        <pc:picChg chg="add mod">
          <ac:chgData name="Annabel Underwood" userId="e863474a-a844-434d-b87f-4db44b594c99" providerId="ADAL" clId="{2CF59FCE-BABE-40BC-A087-BDA8A01DE08D}" dt="2023-12-05T11:05:19.826" v="25" actId="1076"/>
          <ac:picMkLst>
            <pc:docMk/>
            <pc:sldMk cId="324411800" sldId="280"/>
            <ac:picMk id="4" creationId="{15443309-1CBC-9FCA-9AA2-83BD0E2FBCA6}"/>
          </ac:picMkLst>
        </pc:picChg>
        <pc:picChg chg="del">
          <ac:chgData name="Annabel Underwood" userId="e863474a-a844-434d-b87f-4db44b594c99" providerId="ADAL" clId="{2CF59FCE-BABE-40BC-A087-BDA8A01DE08D}" dt="2023-12-05T11:05:13.642" v="23" actId="478"/>
          <ac:picMkLst>
            <pc:docMk/>
            <pc:sldMk cId="324411800" sldId="280"/>
            <ac:picMk id="12" creationId="{668D4E27-33D9-9845-67B6-993023023A14}"/>
          </ac:picMkLst>
        </pc:picChg>
      </pc:sldChg>
      <pc:sldChg chg="addSp delSp modSp add mod">
        <pc:chgData name="Annabel Underwood" userId="e863474a-a844-434d-b87f-4db44b594c99" providerId="ADAL" clId="{2CF59FCE-BABE-40BC-A087-BDA8A01DE08D}" dt="2023-12-05T11:05:41.545" v="30" actId="962"/>
        <pc:sldMkLst>
          <pc:docMk/>
          <pc:sldMk cId="1733492181" sldId="281"/>
        </pc:sldMkLst>
        <pc:picChg chg="add del mod">
          <ac:chgData name="Annabel Underwood" userId="e863474a-a844-434d-b87f-4db44b594c99" providerId="ADAL" clId="{2CF59FCE-BABE-40BC-A087-BDA8A01DE08D}" dt="2023-12-05T11:05:36.465" v="27" actId="478"/>
          <ac:picMkLst>
            <pc:docMk/>
            <pc:sldMk cId="1733492181" sldId="281"/>
            <ac:picMk id="4" creationId="{80848466-A79C-941D-39D3-92EB104469F1}"/>
          </ac:picMkLst>
        </pc:picChg>
        <pc:picChg chg="add mod">
          <ac:chgData name="Annabel Underwood" userId="e863474a-a844-434d-b87f-4db44b594c99" providerId="ADAL" clId="{2CF59FCE-BABE-40BC-A087-BDA8A01DE08D}" dt="2023-12-05T11:05:41.545" v="30" actId="962"/>
          <ac:picMkLst>
            <pc:docMk/>
            <pc:sldMk cId="1733492181" sldId="281"/>
            <ac:picMk id="6" creationId="{ABE927FB-6B8C-888D-A959-3C3DC782DF29}"/>
          </ac:picMkLst>
        </pc:picChg>
        <pc:picChg chg="del">
          <ac:chgData name="Annabel Underwood" userId="e863474a-a844-434d-b87f-4db44b594c99" providerId="ADAL" clId="{2CF59FCE-BABE-40BC-A087-BDA8A01DE08D}" dt="2023-12-05T11:04:49.610" v="14" actId="478"/>
          <ac:picMkLst>
            <pc:docMk/>
            <pc:sldMk cId="1733492181" sldId="281"/>
            <ac:picMk id="12" creationId="{668D4E27-33D9-9845-67B6-993023023A14}"/>
          </ac:picMkLst>
        </pc:picChg>
      </pc:sldChg>
      <pc:sldChg chg="add">
        <pc:chgData name="Annabel Underwood" userId="e863474a-a844-434d-b87f-4db44b594c99" providerId="ADAL" clId="{2CF59FCE-BABE-40BC-A087-BDA8A01DE08D}" dt="2023-12-05T11:05:32.344" v="26" actId="2890"/>
        <pc:sldMkLst>
          <pc:docMk/>
          <pc:sldMk cId="2584572319" sldId="282"/>
        </pc:sldMkLst>
      </pc:sldChg>
    </pc:docChg>
  </pc:docChgLst>
  <pc:docChgLst>
    <pc:chgData name="Kate Sayer" userId="S::ksayer@worldbookday.com::010cfa31-c9c0-4b7a-9c53-ec971d240408" providerId="AD" clId="Web-{41DD7B7D-533F-4682-BFF8-AC3934738A71}"/>
    <pc:docChg chg="modSld">
      <pc:chgData name="Kate Sayer" userId="S::ksayer@worldbookday.com::010cfa31-c9c0-4b7a-9c53-ec971d240408" providerId="AD" clId="Web-{41DD7B7D-533F-4682-BFF8-AC3934738A71}" dt="2023-12-07T15:07:07.051" v="31"/>
      <pc:docMkLst>
        <pc:docMk/>
      </pc:docMkLst>
      <pc:sldChg chg="modSp">
        <pc:chgData name="Kate Sayer" userId="S::ksayer@worldbookday.com::010cfa31-c9c0-4b7a-9c53-ec971d240408" providerId="AD" clId="Web-{41DD7B7D-533F-4682-BFF8-AC3934738A71}" dt="2023-12-07T14:58:09.122" v="1" actId="20577"/>
        <pc:sldMkLst>
          <pc:docMk/>
          <pc:sldMk cId="1156417254" sldId="256"/>
        </pc:sldMkLst>
        <pc:spChg chg="mod">
          <ac:chgData name="Kate Sayer" userId="S::ksayer@worldbookday.com::010cfa31-c9c0-4b7a-9c53-ec971d240408" providerId="AD" clId="Web-{41DD7B7D-533F-4682-BFF8-AC3934738A71}" dt="2023-12-07T14:57:50.574" v="0" actId="20577"/>
          <ac:spMkLst>
            <pc:docMk/>
            <pc:sldMk cId="1156417254" sldId="256"/>
            <ac:spMk id="10" creationId="{202C4F8E-ED0D-B2D8-E5D2-702F0CD82634}"/>
          </ac:spMkLst>
        </pc:spChg>
        <pc:spChg chg="mod">
          <ac:chgData name="Kate Sayer" userId="S::ksayer@worldbookday.com::010cfa31-c9c0-4b7a-9c53-ec971d240408" providerId="AD" clId="Web-{41DD7B7D-533F-4682-BFF8-AC3934738A71}" dt="2023-12-07T14:58:09.122" v="1" actId="20577"/>
          <ac:spMkLst>
            <pc:docMk/>
            <pc:sldMk cId="1156417254" sldId="256"/>
            <ac:spMk id="24" creationId="{013AEBFE-FFB6-9B72-43C7-2EF29F14A8DF}"/>
          </ac:spMkLst>
        </pc:spChg>
      </pc:sldChg>
      <pc:sldChg chg="modSp">
        <pc:chgData name="Kate Sayer" userId="S::ksayer@worldbookday.com::010cfa31-c9c0-4b7a-9c53-ec971d240408" providerId="AD" clId="Web-{41DD7B7D-533F-4682-BFF8-AC3934738A71}" dt="2023-12-07T15:03:52.662" v="19" actId="20577"/>
        <pc:sldMkLst>
          <pc:docMk/>
          <pc:sldMk cId="2326059900" sldId="257"/>
        </pc:sldMkLst>
        <pc:spChg chg="mod">
          <ac:chgData name="Kate Sayer" userId="S::ksayer@worldbookday.com::010cfa31-c9c0-4b7a-9c53-ec971d240408" providerId="AD" clId="Web-{41DD7B7D-533F-4682-BFF8-AC3934738A71}" dt="2023-12-07T15:03:52.662" v="19" actId="20577"/>
          <ac:spMkLst>
            <pc:docMk/>
            <pc:sldMk cId="2326059900" sldId="257"/>
            <ac:spMk id="7" creationId="{AE1A73F3-01BF-8CF9-0676-9C306B43DAF6}"/>
          </ac:spMkLst>
        </pc:spChg>
      </pc:sldChg>
      <pc:sldChg chg="modSp">
        <pc:chgData name="Kate Sayer" userId="S::ksayer@worldbookday.com::010cfa31-c9c0-4b7a-9c53-ec971d240408" providerId="AD" clId="Web-{41DD7B7D-533F-4682-BFF8-AC3934738A71}" dt="2023-12-07T15:05:29.216" v="24" actId="20577"/>
        <pc:sldMkLst>
          <pc:docMk/>
          <pc:sldMk cId="1211934972" sldId="271"/>
        </pc:sldMkLst>
        <pc:spChg chg="mod">
          <ac:chgData name="Kate Sayer" userId="S::ksayer@worldbookday.com::010cfa31-c9c0-4b7a-9c53-ec971d240408" providerId="AD" clId="Web-{41DD7B7D-533F-4682-BFF8-AC3934738A71}" dt="2023-12-07T15:05:29.216" v="24" actId="20577"/>
          <ac:spMkLst>
            <pc:docMk/>
            <pc:sldMk cId="1211934972" sldId="271"/>
            <ac:spMk id="6" creationId="{0EBD8C8E-A1D1-6CA0-DCFF-1CC069F1CD45}"/>
          </ac:spMkLst>
        </pc:spChg>
        <pc:spChg chg="mod">
          <ac:chgData name="Kate Sayer" userId="S::ksayer@worldbookday.com::010cfa31-c9c0-4b7a-9c53-ec971d240408" providerId="AD" clId="Web-{41DD7B7D-533F-4682-BFF8-AC3934738A71}" dt="2023-12-07T15:04:00.928" v="21" actId="20577"/>
          <ac:spMkLst>
            <pc:docMk/>
            <pc:sldMk cId="1211934972" sldId="271"/>
            <ac:spMk id="14" creationId="{01A53D65-A7F6-4669-85D7-F7C29626ABF9}"/>
          </ac:spMkLst>
        </pc:spChg>
      </pc:sldChg>
      <pc:sldChg chg="modSp">
        <pc:chgData name="Kate Sayer" userId="S::ksayer@worldbookday.com::010cfa31-c9c0-4b7a-9c53-ec971d240408" providerId="AD" clId="Web-{41DD7B7D-533F-4682-BFF8-AC3934738A71}" dt="2023-12-07T15:06:28.189" v="30" actId="20577"/>
        <pc:sldMkLst>
          <pc:docMk/>
          <pc:sldMk cId="1048665029" sldId="273"/>
        </pc:sldMkLst>
        <pc:spChg chg="mod">
          <ac:chgData name="Kate Sayer" userId="S::ksayer@worldbookday.com::010cfa31-c9c0-4b7a-9c53-ec971d240408" providerId="AD" clId="Web-{41DD7B7D-533F-4682-BFF8-AC3934738A71}" dt="2023-12-07T15:06:22.704" v="27" actId="20577"/>
          <ac:spMkLst>
            <pc:docMk/>
            <pc:sldMk cId="1048665029" sldId="273"/>
            <ac:spMk id="9" creationId="{E3C1D3BA-B8F4-656A-FE1F-4876662EA7BB}"/>
          </ac:spMkLst>
        </pc:spChg>
        <pc:spChg chg="mod">
          <ac:chgData name="Kate Sayer" userId="S::ksayer@worldbookday.com::010cfa31-c9c0-4b7a-9c53-ec971d240408" providerId="AD" clId="Web-{41DD7B7D-533F-4682-BFF8-AC3934738A71}" dt="2023-12-07T15:06:28.189" v="30" actId="20577"/>
          <ac:spMkLst>
            <pc:docMk/>
            <pc:sldMk cId="1048665029" sldId="273"/>
            <ac:spMk id="17" creationId="{F52DA782-C548-0CD9-63EC-3CC5A2976903}"/>
          </ac:spMkLst>
        </pc:spChg>
      </pc:sldChg>
      <pc:sldChg chg="modNotes">
        <pc:chgData name="Kate Sayer" userId="S::ksayer@worldbookday.com::010cfa31-c9c0-4b7a-9c53-ec971d240408" providerId="AD" clId="Web-{41DD7B7D-533F-4682-BFF8-AC3934738A71}" dt="2023-12-07T15:07:07.051" v="31"/>
        <pc:sldMkLst>
          <pc:docMk/>
          <pc:sldMk cId="499525926" sldId="275"/>
        </pc:sldMkLst>
      </pc:sldChg>
    </pc:docChg>
  </pc:docChgLst>
  <pc:docChgLst>
    <pc:chgData name="Annabel Underwood" userId="e863474a-a844-434d-b87f-4db44b594c99" providerId="ADAL" clId="{20495639-8224-4612-AB72-971A7A58DED5}"/>
    <pc:docChg chg="undo custSel addSld delSld modSld sldOrd">
      <pc:chgData name="Annabel Underwood" userId="e863474a-a844-434d-b87f-4db44b594c99" providerId="ADAL" clId="{20495639-8224-4612-AB72-971A7A58DED5}" dt="2023-12-05T18:16:16.292" v="348" actId="1076"/>
      <pc:docMkLst>
        <pc:docMk/>
      </pc:docMkLst>
      <pc:sldChg chg="addSp delSp modSp mod">
        <pc:chgData name="Annabel Underwood" userId="e863474a-a844-434d-b87f-4db44b594c99" providerId="ADAL" clId="{20495639-8224-4612-AB72-971A7A58DED5}" dt="2023-12-05T17:58:37.902" v="187" actId="27636"/>
        <pc:sldMkLst>
          <pc:docMk/>
          <pc:sldMk cId="1156417254" sldId="256"/>
        </pc:sldMkLst>
        <pc:spChg chg="mod">
          <ac:chgData name="Annabel Underwood" userId="e863474a-a844-434d-b87f-4db44b594c99" providerId="ADAL" clId="{20495639-8224-4612-AB72-971A7A58DED5}" dt="2023-12-05T17:58:37.902" v="187" actId="27636"/>
          <ac:spMkLst>
            <pc:docMk/>
            <pc:sldMk cId="1156417254" sldId="256"/>
            <ac:spMk id="2" creationId="{7B3005A1-15B3-9B1D-D5F0-CAD2D04FFC2A}"/>
          </ac:spMkLst>
        </pc:spChg>
        <pc:spChg chg="mod">
          <ac:chgData name="Annabel Underwood" userId="e863474a-a844-434d-b87f-4db44b594c99" providerId="ADAL" clId="{20495639-8224-4612-AB72-971A7A58DED5}" dt="2023-12-05T17:42:55.556" v="19" actId="20577"/>
          <ac:spMkLst>
            <pc:docMk/>
            <pc:sldMk cId="1156417254" sldId="256"/>
            <ac:spMk id="24" creationId="{013AEBFE-FFB6-9B72-43C7-2EF29F14A8DF}"/>
          </ac:spMkLst>
        </pc:spChg>
        <pc:picChg chg="add mod">
          <ac:chgData name="Annabel Underwood" userId="e863474a-a844-434d-b87f-4db44b594c99" providerId="ADAL" clId="{20495639-8224-4612-AB72-971A7A58DED5}" dt="2023-12-05T17:42:44.170" v="18" actId="1076"/>
          <ac:picMkLst>
            <pc:docMk/>
            <pc:sldMk cId="1156417254" sldId="256"/>
            <ac:picMk id="4" creationId="{C0A4D2AF-744E-AC3B-29CC-5492FE044D73}"/>
          </ac:picMkLst>
        </pc:picChg>
        <pc:picChg chg="del">
          <ac:chgData name="Annabel Underwood" userId="e863474a-a844-434d-b87f-4db44b594c99" providerId="ADAL" clId="{20495639-8224-4612-AB72-971A7A58DED5}" dt="2023-12-05T17:42:01.065" v="10" actId="478"/>
          <ac:picMkLst>
            <pc:docMk/>
            <pc:sldMk cId="1156417254" sldId="256"/>
            <ac:picMk id="31" creationId="{ADAD2EE6-D6FE-55D9-F0AE-FAF482F3CDDD}"/>
          </ac:picMkLst>
        </pc:picChg>
      </pc:sldChg>
      <pc:sldChg chg="delSp modSp mod">
        <pc:chgData name="Annabel Underwood" userId="e863474a-a844-434d-b87f-4db44b594c99" providerId="ADAL" clId="{20495639-8224-4612-AB72-971A7A58DED5}" dt="2023-12-05T17:58:58.676" v="188" actId="1076"/>
        <pc:sldMkLst>
          <pc:docMk/>
          <pc:sldMk cId="2326059900" sldId="257"/>
        </pc:sldMkLst>
        <pc:spChg chg="mod">
          <ac:chgData name="Annabel Underwood" userId="e863474a-a844-434d-b87f-4db44b594c99" providerId="ADAL" clId="{20495639-8224-4612-AB72-971A7A58DED5}" dt="2023-12-05T17:58:58.676" v="188" actId="1076"/>
          <ac:spMkLst>
            <pc:docMk/>
            <pc:sldMk cId="2326059900" sldId="257"/>
            <ac:spMk id="5" creationId="{BF1F8406-7E0B-4A52-7977-083EE84BB9E2}"/>
          </ac:spMkLst>
        </pc:spChg>
        <pc:spChg chg="mod">
          <ac:chgData name="Annabel Underwood" userId="e863474a-a844-434d-b87f-4db44b594c99" providerId="ADAL" clId="{20495639-8224-4612-AB72-971A7A58DED5}" dt="2023-12-05T17:47:47.246" v="115" actId="208"/>
          <ac:spMkLst>
            <pc:docMk/>
            <pc:sldMk cId="2326059900" sldId="257"/>
            <ac:spMk id="6" creationId="{52FE9367-42F3-A79C-D5AE-EA008BFE2A2E}"/>
          </ac:spMkLst>
        </pc:spChg>
        <pc:picChg chg="del">
          <ac:chgData name="Annabel Underwood" userId="e863474a-a844-434d-b87f-4db44b594c99" providerId="ADAL" clId="{20495639-8224-4612-AB72-971A7A58DED5}" dt="2023-12-05T17:48:16.705" v="119" actId="478"/>
          <ac:picMkLst>
            <pc:docMk/>
            <pc:sldMk cId="2326059900" sldId="257"/>
            <ac:picMk id="9" creationId="{5C8E6213-5F04-FB89-2D6E-1036F6473757}"/>
          </ac:picMkLst>
        </pc:picChg>
      </pc:sldChg>
      <pc:sldChg chg="addSp delSp modSp mod">
        <pc:chgData name="Annabel Underwood" userId="e863474a-a844-434d-b87f-4db44b594c99" providerId="ADAL" clId="{20495639-8224-4612-AB72-971A7A58DED5}" dt="2023-12-05T17:44:00.326" v="31" actId="1076"/>
        <pc:sldMkLst>
          <pc:docMk/>
          <pc:sldMk cId="3608169508" sldId="262"/>
        </pc:sldMkLst>
        <pc:picChg chg="add del mod">
          <ac:chgData name="Annabel Underwood" userId="e863474a-a844-434d-b87f-4db44b594c99" providerId="ADAL" clId="{20495639-8224-4612-AB72-971A7A58DED5}" dt="2023-12-05T17:43:33.074" v="26" actId="478"/>
          <ac:picMkLst>
            <pc:docMk/>
            <pc:sldMk cId="3608169508" sldId="262"/>
            <ac:picMk id="4" creationId="{668836B3-6E28-2591-0803-64B5F08230EE}"/>
          </ac:picMkLst>
        </pc:picChg>
        <pc:picChg chg="add mod">
          <ac:chgData name="Annabel Underwood" userId="e863474a-a844-434d-b87f-4db44b594c99" providerId="ADAL" clId="{20495639-8224-4612-AB72-971A7A58DED5}" dt="2023-12-05T17:44:00.326" v="31" actId="1076"/>
          <ac:picMkLst>
            <pc:docMk/>
            <pc:sldMk cId="3608169508" sldId="262"/>
            <ac:picMk id="7" creationId="{D73E026F-A11C-4FE1-7795-DD2F9477AF3F}"/>
          </ac:picMkLst>
        </pc:picChg>
        <pc:picChg chg="del">
          <ac:chgData name="Annabel Underwood" userId="e863474a-a844-434d-b87f-4db44b594c99" providerId="ADAL" clId="{20495639-8224-4612-AB72-971A7A58DED5}" dt="2023-12-05T17:43:20.420" v="20" actId="478"/>
          <ac:picMkLst>
            <pc:docMk/>
            <pc:sldMk cId="3608169508" sldId="262"/>
            <ac:picMk id="10" creationId="{F4F18931-6911-FA74-82D5-5F876766E777}"/>
          </ac:picMkLst>
        </pc:picChg>
      </pc:sldChg>
      <pc:sldChg chg="modSp mod">
        <pc:chgData name="Annabel Underwood" userId="e863474a-a844-434d-b87f-4db44b594c99" providerId="ADAL" clId="{20495639-8224-4612-AB72-971A7A58DED5}" dt="2023-12-05T17:47:38.533" v="114" actId="207"/>
        <pc:sldMkLst>
          <pc:docMk/>
          <pc:sldMk cId="669614734" sldId="270"/>
        </pc:sldMkLst>
        <pc:spChg chg="mod">
          <ac:chgData name="Annabel Underwood" userId="e863474a-a844-434d-b87f-4db44b594c99" providerId="ADAL" clId="{20495639-8224-4612-AB72-971A7A58DED5}" dt="2023-12-05T17:47:38.533" v="114" actId="207"/>
          <ac:spMkLst>
            <pc:docMk/>
            <pc:sldMk cId="669614734" sldId="270"/>
            <ac:spMk id="5" creationId="{BF1F8406-7E0B-4A52-7977-083EE84BB9E2}"/>
          </ac:spMkLst>
        </pc:spChg>
        <pc:spChg chg="mod">
          <ac:chgData name="Annabel Underwood" userId="e863474a-a844-434d-b87f-4db44b594c99" providerId="ADAL" clId="{20495639-8224-4612-AB72-971A7A58DED5}" dt="2023-12-05T17:47:28.700" v="113" actId="208"/>
          <ac:spMkLst>
            <pc:docMk/>
            <pc:sldMk cId="669614734" sldId="270"/>
            <ac:spMk id="6" creationId="{52FE9367-42F3-A79C-D5AE-EA008BFE2A2E}"/>
          </ac:spMkLst>
        </pc:spChg>
      </pc:sldChg>
      <pc:sldChg chg="addSp delSp modSp mod delAnim modAnim modNotesTx">
        <pc:chgData name="Annabel Underwood" userId="e863474a-a844-434d-b87f-4db44b594c99" providerId="ADAL" clId="{20495639-8224-4612-AB72-971A7A58DED5}" dt="2023-12-05T17:52:09.187" v="148"/>
        <pc:sldMkLst>
          <pc:docMk/>
          <pc:sldMk cId="1211934972" sldId="271"/>
        </pc:sldMkLst>
        <pc:spChg chg="mod">
          <ac:chgData name="Annabel Underwood" userId="e863474a-a844-434d-b87f-4db44b594c99" providerId="ADAL" clId="{20495639-8224-4612-AB72-971A7A58DED5}" dt="2023-12-05T17:44:29.415" v="35" actId="1076"/>
          <ac:spMkLst>
            <pc:docMk/>
            <pc:sldMk cId="1211934972" sldId="271"/>
            <ac:spMk id="2" creationId="{3F4CF404-4BB1-CF67-9C96-C15959D75817}"/>
          </ac:spMkLst>
        </pc:spChg>
        <pc:spChg chg="mod">
          <ac:chgData name="Annabel Underwood" userId="e863474a-a844-434d-b87f-4db44b594c99" providerId="ADAL" clId="{20495639-8224-4612-AB72-971A7A58DED5}" dt="2023-12-05T17:50:26.396" v="143" actId="14100"/>
          <ac:spMkLst>
            <pc:docMk/>
            <pc:sldMk cId="1211934972" sldId="271"/>
            <ac:spMk id="3" creationId="{E64E1CEC-D700-31D3-1C19-76C9C8605B15}"/>
          </ac:spMkLst>
        </pc:spChg>
        <pc:spChg chg="add mod">
          <ac:chgData name="Annabel Underwood" userId="e863474a-a844-434d-b87f-4db44b594c99" providerId="ADAL" clId="{20495639-8224-4612-AB72-971A7A58DED5}" dt="2023-12-05T17:49:29.360" v="137" actId="14100"/>
          <ac:spMkLst>
            <pc:docMk/>
            <pc:sldMk cId="1211934972" sldId="271"/>
            <ac:spMk id="5" creationId="{E9FD3F0F-4F07-EC1D-C66A-EFDDBABDFD62}"/>
          </ac:spMkLst>
        </pc:spChg>
        <pc:spChg chg="mod">
          <ac:chgData name="Annabel Underwood" userId="e863474a-a844-434d-b87f-4db44b594c99" providerId="ADAL" clId="{20495639-8224-4612-AB72-971A7A58DED5}" dt="2023-12-05T17:46:33.581" v="103" actId="20577"/>
          <ac:spMkLst>
            <pc:docMk/>
            <pc:sldMk cId="1211934972" sldId="271"/>
            <ac:spMk id="6" creationId="{0EBD8C8E-A1D1-6CA0-DCFF-1CC069F1CD45}"/>
          </ac:spMkLst>
        </pc:spChg>
        <pc:spChg chg="mod">
          <ac:chgData name="Annabel Underwood" userId="e863474a-a844-434d-b87f-4db44b594c99" providerId="ADAL" clId="{20495639-8224-4612-AB72-971A7A58DED5}" dt="2023-12-05T17:47:22.157" v="112" actId="208"/>
          <ac:spMkLst>
            <pc:docMk/>
            <pc:sldMk cId="1211934972" sldId="271"/>
            <ac:spMk id="12" creationId="{BE98146D-DED6-B8F2-2253-13319AA66FE1}"/>
          </ac:spMkLst>
        </pc:spChg>
        <pc:spChg chg="add mod">
          <ac:chgData name="Annabel Underwood" userId="e863474a-a844-434d-b87f-4db44b594c99" providerId="ADAL" clId="{20495639-8224-4612-AB72-971A7A58DED5}" dt="2023-12-05T17:49:25.935" v="136" actId="14100"/>
          <ac:spMkLst>
            <pc:docMk/>
            <pc:sldMk cId="1211934972" sldId="271"/>
            <ac:spMk id="14" creationId="{01A53D65-A7F6-4669-85D7-F7C29626ABF9}"/>
          </ac:spMkLst>
        </pc:spChg>
        <pc:grpChg chg="del">
          <ac:chgData name="Annabel Underwood" userId="e863474a-a844-434d-b87f-4db44b594c99" providerId="ADAL" clId="{20495639-8224-4612-AB72-971A7A58DED5}" dt="2023-12-05T17:44:31.889" v="36" actId="478"/>
          <ac:grpSpMkLst>
            <pc:docMk/>
            <pc:sldMk cId="1211934972" sldId="271"/>
            <ac:grpSpMk id="11" creationId="{58437EBB-AD71-6BEF-538B-C23BCC3A7EB8}"/>
          </ac:grpSpMkLst>
        </pc:grpChg>
        <pc:cxnChg chg="add mod">
          <ac:chgData name="Annabel Underwood" userId="e863474a-a844-434d-b87f-4db44b594c99" providerId="ADAL" clId="{20495639-8224-4612-AB72-971A7A58DED5}" dt="2023-12-05T17:50:04.871" v="142" actId="14100"/>
          <ac:cxnSpMkLst>
            <pc:docMk/>
            <pc:sldMk cId="1211934972" sldId="271"/>
            <ac:cxnSpMk id="16" creationId="{1579B711-5D5F-E23D-B958-A5539FF5F392}"/>
          </ac:cxnSpMkLst>
        </pc:cxnChg>
      </pc:sldChg>
      <pc:sldChg chg="add del">
        <pc:chgData name="Annabel Underwood" userId="e863474a-a844-434d-b87f-4db44b594c99" providerId="ADAL" clId="{20495639-8224-4612-AB72-971A7A58DED5}" dt="2023-12-05T18:15:25.740" v="337" actId="2696"/>
        <pc:sldMkLst>
          <pc:docMk/>
          <pc:sldMk cId="1012807798" sldId="272"/>
        </pc:sldMkLst>
      </pc:sldChg>
      <pc:sldChg chg="addSp delSp modSp add del mod ord">
        <pc:chgData name="Annabel Underwood" userId="e863474a-a844-434d-b87f-4db44b594c99" providerId="ADAL" clId="{20495639-8224-4612-AB72-971A7A58DED5}" dt="2023-12-05T18:14:18.466" v="302" actId="2696"/>
        <pc:sldMkLst>
          <pc:docMk/>
          <pc:sldMk cId="1048665029" sldId="273"/>
        </pc:sldMkLst>
        <pc:spChg chg="mod">
          <ac:chgData name="Annabel Underwood" userId="e863474a-a844-434d-b87f-4db44b594c99" providerId="ADAL" clId="{20495639-8224-4612-AB72-971A7A58DED5}" dt="2023-12-05T18:00:56.783" v="194" actId="255"/>
          <ac:spMkLst>
            <pc:docMk/>
            <pc:sldMk cId="1048665029" sldId="273"/>
            <ac:spMk id="3" creationId="{E64E1CEC-D700-31D3-1C19-76C9C8605B15}"/>
          </ac:spMkLst>
        </pc:spChg>
        <pc:spChg chg="add del mod">
          <ac:chgData name="Annabel Underwood" userId="e863474a-a844-434d-b87f-4db44b594c99" providerId="ADAL" clId="{20495639-8224-4612-AB72-971A7A58DED5}" dt="2023-12-05T17:56:05.403" v="183" actId="478"/>
          <ac:spMkLst>
            <pc:docMk/>
            <pc:sldMk cId="1048665029" sldId="273"/>
            <ac:spMk id="5" creationId="{491F1042-EDE5-F235-9E67-8A7044957299}"/>
          </ac:spMkLst>
        </pc:spChg>
        <pc:spChg chg="mod">
          <ac:chgData name="Annabel Underwood" userId="e863474a-a844-434d-b87f-4db44b594c99" providerId="ADAL" clId="{20495639-8224-4612-AB72-971A7A58DED5}" dt="2023-12-05T18:01:04.404" v="196" actId="14100"/>
          <ac:spMkLst>
            <pc:docMk/>
            <pc:sldMk cId="1048665029" sldId="273"/>
            <ac:spMk id="8" creationId="{78A0F987-659D-EA17-F64B-A1DE526B1C84}"/>
          </ac:spMkLst>
        </pc:spChg>
        <pc:spChg chg="mod">
          <ac:chgData name="Annabel Underwood" userId="e863474a-a844-434d-b87f-4db44b594c99" providerId="ADAL" clId="{20495639-8224-4612-AB72-971A7A58DED5}" dt="2023-12-05T18:01:01.061" v="195" actId="255"/>
          <ac:spMkLst>
            <pc:docMk/>
            <pc:sldMk cId="1048665029" sldId="273"/>
            <ac:spMk id="9" creationId="{E3C1D3BA-B8F4-656A-FE1F-4876662EA7BB}"/>
          </ac:spMkLst>
        </pc:spChg>
        <pc:spChg chg="mod">
          <ac:chgData name="Annabel Underwood" userId="e863474a-a844-434d-b87f-4db44b594c99" providerId="ADAL" clId="{20495639-8224-4612-AB72-971A7A58DED5}" dt="2023-12-05T17:56:24.989" v="185" actId="1076"/>
          <ac:spMkLst>
            <pc:docMk/>
            <pc:sldMk cId="1048665029" sldId="273"/>
            <ac:spMk id="13" creationId="{2D30217F-BD68-3EC8-3BCA-058AE46121E0}"/>
          </ac:spMkLst>
        </pc:spChg>
        <pc:spChg chg="mod topLvl">
          <ac:chgData name="Annabel Underwood" userId="e863474a-a844-434d-b87f-4db44b594c99" providerId="ADAL" clId="{20495639-8224-4612-AB72-971A7A58DED5}" dt="2023-12-05T18:03:42.176" v="243" actId="164"/>
          <ac:spMkLst>
            <pc:docMk/>
            <pc:sldMk cId="1048665029" sldId="273"/>
            <ac:spMk id="14" creationId="{6071EDE3-03AB-6777-2305-1E0E59C986C0}"/>
          </ac:spMkLst>
        </pc:spChg>
        <pc:spChg chg="mod">
          <ac:chgData name="Annabel Underwood" userId="e863474a-a844-434d-b87f-4db44b594c99" providerId="ADAL" clId="{20495639-8224-4612-AB72-971A7A58DED5}" dt="2023-12-05T18:01:16.396" v="200" actId="255"/>
          <ac:spMkLst>
            <pc:docMk/>
            <pc:sldMk cId="1048665029" sldId="273"/>
            <ac:spMk id="17" creationId="{F52DA782-C548-0CD9-63EC-3CC5A2976903}"/>
          </ac:spMkLst>
        </pc:spChg>
        <pc:spChg chg="del mod topLvl">
          <ac:chgData name="Annabel Underwood" userId="e863474a-a844-434d-b87f-4db44b594c99" providerId="ADAL" clId="{20495639-8224-4612-AB72-971A7A58DED5}" dt="2023-12-05T18:02:46.925" v="225" actId="478"/>
          <ac:spMkLst>
            <pc:docMk/>
            <pc:sldMk cId="1048665029" sldId="273"/>
            <ac:spMk id="21" creationId="{99D034F3-658E-E6C2-F561-FF1A1BC8BD8B}"/>
          </ac:spMkLst>
        </pc:spChg>
        <pc:spChg chg="mod">
          <ac:chgData name="Annabel Underwood" userId="e863474a-a844-434d-b87f-4db44b594c99" providerId="ADAL" clId="{20495639-8224-4612-AB72-971A7A58DED5}" dt="2023-12-05T18:02:40.583" v="222" actId="1076"/>
          <ac:spMkLst>
            <pc:docMk/>
            <pc:sldMk cId="1048665029" sldId="273"/>
            <ac:spMk id="26" creationId="{EB62D1B0-C973-50BF-35F6-A9034CC70C18}"/>
          </ac:spMkLst>
        </pc:spChg>
        <pc:grpChg chg="mod">
          <ac:chgData name="Annabel Underwood" userId="e863474a-a844-434d-b87f-4db44b594c99" providerId="ADAL" clId="{20495639-8224-4612-AB72-971A7A58DED5}" dt="2023-12-05T18:01:08.271" v="197" actId="1076"/>
          <ac:grpSpMkLst>
            <pc:docMk/>
            <pc:sldMk cId="1048665029" sldId="273"/>
            <ac:grpSpMk id="11" creationId="{58437EBB-AD71-6BEF-538B-C23BCC3A7EB8}"/>
          </ac:grpSpMkLst>
        </pc:grpChg>
        <pc:grpChg chg="add mod">
          <ac:chgData name="Annabel Underwood" userId="e863474a-a844-434d-b87f-4db44b594c99" providerId="ADAL" clId="{20495639-8224-4612-AB72-971A7A58DED5}" dt="2023-12-05T18:04:08.343" v="251" actId="1076"/>
          <ac:grpSpMkLst>
            <pc:docMk/>
            <pc:sldMk cId="1048665029" sldId="273"/>
            <ac:grpSpMk id="12" creationId="{33B306C2-0772-E27A-C59D-E8B8B467275C}"/>
          </ac:grpSpMkLst>
        </pc:grpChg>
        <pc:grpChg chg="add del mod">
          <ac:chgData name="Annabel Underwood" userId="e863474a-a844-434d-b87f-4db44b594c99" providerId="ADAL" clId="{20495639-8224-4612-AB72-971A7A58DED5}" dt="2023-12-05T18:03:30.307" v="239" actId="165"/>
          <ac:grpSpMkLst>
            <pc:docMk/>
            <pc:sldMk cId="1048665029" sldId="273"/>
            <ac:grpSpMk id="15" creationId="{67AB229C-3431-E70F-2A5C-BFF8508C02CF}"/>
          </ac:grpSpMkLst>
        </pc:grpChg>
        <pc:grpChg chg="add del mod">
          <ac:chgData name="Annabel Underwood" userId="e863474a-a844-434d-b87f-4db44b594c99" providerId="ADAL" clId="{20495639-8224-4612-AB72-971A7A58DED5}" dt="2023-12-05T18:02:46.925" v="225" actId="478"/>
          <ac:grpSpMkLst>
            <pc:docMk/>
            <pc:sldMk cId="1048665029" sldId="273"/>
            <ac:grpSpMk id="18" creationId="{5A80B06A-1B8E-D772-4DA3-6405A1D0D503}"/>
          </ac:grpSpMkLst>
        </pc:grpChg>
        <pc:grpChg chg="add mod">
          <ac:chgData name="Annabel Underwood" userId="e863474a-a844-434d-b87f-4db44b594c99" providerId="ADAL" clId="{20495639-8224-4612-AB72-971A7A58DED5}" dt="2023-12-05T18:03:47.827" v="245" actId="1076"/>
          <ac:grpSpMkLst>
            <pc:docMk/>
            <pc:sldMk cId="1048665029" sldId="273"/>
            <ac:grpSpMk id="22" creationId="{13321F39-6DA2-0F2D-BC1A-B141DBC874CD}"/>
          </ac:grpSpMkLst>
        </pc:grpChg>
        <pc:grpChg chg="mod">
          <ac:chgData name="Annabel Underwood" userId="e863474a-a844-434d-b87f-4db44b594c99" providerId="ADAL" clId="{20495639-8224-4612-AB72-971A7A58DED5}" dt="2023-12-05T18:03:57.651" v="249" actId="1076"/>
          <ac:grpSpMkLst>
            <pc:docMk/>
            <pc:sldMk cId="1048665029" sldId="273"/>
            <ac:grpSpMk id="27" creationId="{3174FFFB-238D-2F97-5DE8-E0332AAE8DEC}"/>
          </ac:grpSpMkLst>
        </pc:grpChg>
        <pc:picChg chg="del mod topLvl">
          <ac:chgData name="Annabel Underwood" userId="e863474a-a844-434d-b87f-4db44b594c99" providerId="ADAL" clId="{20495639-8224-4612-AB72-971A7A58DED5}" dt="2023-12-05T18:03:31.889" v="240" actId="478"/>
          <ac:picMkLst>
            <pc:docMk/>
            <pc:sldMk cId="1048665029" sldId="273"/>
            <ac:picMk id="6" creationId="{FFDC978E-744A-2B70-2DBD-62603DDD9D71}"/>
          </ac:picMkLst>
        </pc:picChg>
        <pc:picChg chg="add mod">
          <ac:chgData name="Annabel Underwood" userId="e863474a-a844-434d-b87f-4db44b594c99" providerId="ADAL" clId="{20495639-8224-4612-AB72-971A7A58DED5}" dt="2023-12-05T18:04:00.192" v="250" actId="1076"/>
          <ac:picMkLst>
            <pc:docMk/>
            <pc:sldMk cId="1048665029" sldId="273"/>
            <ac:picMk id="10" creationId="{D853883C-2099-1A92-E537-716B22FF022A}"/>
          </ac:picMkLst>
        </pc:picChg>
        <pc:picChg chg="mod ord topLvl">
          <ac:chgData name="Annabel Underwood" userId="e863474a-a844-434d-b87f-4db44b594c99" providerId="ADAL" clId="{20495639-8224-4612-AB72-971A7A58DED5}" dt="2023-12-05T18:03:42.176" v="243" actId="164"/>
          <ac:picMkLst>
            <pc:docMk/>
            <pc:sldMk cId="1048665029" sldId="273"/>
            <ac:picMk id="19" creationId="{13FA31DF-C20D-6DB9-AD69-DDFCF2AE5837}"/>
          </ac:picMkLst>
        </pc:picChg>
        <pc:picChg chg="mod">
          <ac:chgData name="Annabel Underwood" userId="e863474a-a844-434d-b87f-4db44b594c99" providerId="ADAL" clId="{20495639-8224-4612-AB72-971A7A58DED5}" dt="2023-12-05T18:00:44.817" v="191" actId="1076"/>
          <ac:picMkLst>
            <pc:docMk/>
            <pc:sldMk cId="1048665029" sldId="273"/>
            <ac:picMk id="20" creationId="{54D8CF3B-2C2E-77DC-0FAE-49545F47BD7E}"/>
          </ac:picMkLst>
        </pc:picChg>
        <pc:picChg chg="del mod">
          <ac:chgData name="Annabel Underwood" userId="e863474a-a844-434d-b87f-4db44b594c99" providerId="ADAL" clId="{20495639-8224-4612-AB72-971A7A58DED5}" dt="2023-12-05T17:54:50.529" v="162" actId="478"/>
          <ac:picMkLst>
            <pc:docMk/>
            <pc:sldMk cId="1048665029" sldId="273"/>
            <ac:picMk id="33" creationId="{2CDCAD9D-58F4-C907-2A0C-9D6B0D497EA9}"/>
          </ac:picMkLst>
        </pc:picChg>
        <pc:picChg chg="mod">
          <ac:chgData name="Annabel Underwood" userId="e863474a-a844-434d-b87f-4db44b594c99" providerId="ADAL" clId="{20495639-8224-4612-AB72-971A7A58DED5}" dt="2023-12-05T18:03:49.895" v="246" actId="1076"/>
          <ac:picMkLst>
            <pc:docMk/>
            <pc:sldMk cId="1048665029" sldId="273"/>
            <ac:picMk id="35" creationId="{C73EBE1A-C4C5-9FEC-2214-DC2D2BA59840}"/>
          </ac:picMkLst>
        </pc:picChg>
      </pc:sldChg>
      <pc:sldChg chg="add del">
        <pc:chgData name="Annabel Underwood" userId="e863474a-a844-434d-b87f-4db44b594c99" providerId="ADAL" clId="{20495639-8224-4612-AB72-971A7A58DED5}" dt="2023-12-05T18:15:30.783" v="338" actId="2696"/>
        <pc:sldMkLst>
          <pc:docMk/>
          <pc:sldMk cId="2299773231" sldId="274"/>
        </pc:sldMkLst>
      </pc:sldChg>
      <pc:sldChg chg="delSp modSp mod ord modAnim">
        <pc:chgData name="Annabel Underwood" userId="e863474a-a844-434d-b87f-4db44b594c99" providerId="ADAL" clId="{20495639-8224-4612-AB72-971A7A58DED5}" dt="2023-12-05T18:15:03.540" v="336" actId="20577"/>
        <pc:sldMkLst>
          <pc:docMk/>
          <pc:sldMk cId="499525926" sldId="275"/>
        </pc:sldMkLst>
        <pc:spChg chg="mod">
          <ac:chgData name="Annabel Underwood" userId="e863474a-a844-434d-b87f-4db44b594c99" providerId="ADAL" clId="{20495639-8224-4612-AB72-971A7A58DED5}" dt="2023-12-05T18:09:03.547" v="260" actId="207"/>
          <ac:spMkLst>
            <pc:docMk/>
            <pc:sldMk cId="499525926" sldId="275"/>
            <ac:spMk id="4" creationId="{C2E2528F-C61A-D14F-6D6F-E48323BE4669}"/>
          </ac:spMkLst>
        </pc:spChg>
        <pc:spChg chg="mod">
          <ac:chgData name="Annabel Underwood" userId="e863474a-a844-434d-b87f-4db44b594c99" providerId="ADAL" clId="{20495639-8224-4612-AB72-971A7A58DED5}" dt="2023-12-05T18:15:03.540" v="336" actId="20577"/>
          <ac:spMkLst>
            <pc:docMk/>
            <pc:sldMk cId="499525926" sldId="275"/>
            <ac:spMk id="6" creationId="{EB6418DF-3E31-D689-C891-42AA30BD590D}"/>
          </ac:spMkLst>
        </pc:spChg>
        <pc:spChg chg="mod topLvl">
          <ac:chgData name="Annabel Underwood" userId="e863474a-a844-434d-b87f-4db44b594c99" providerId="ADAL" clId="{20495639-8224-4612-AB72-971A7A58DED5}" dt="2023-12-05T18:11:04.761" v="279" actId="1076"/>
          <ac:spMkLst>
            <pc:docMk/>
            <pc:sldMk cId="499525926" sldId="275"/>
            <ac:spMk id="34" creationId="{B0878017-0E06-1FEF-F1FD-75B048C5024E}"/>
          </ac:spMkLst>
        </pc:spChg>
        <pc:spChg chg="del mod topLvl">
          <ac:chgData name="Annabel Underwood" userId="e863474a-a844-434d-b87f-4db44b594c99" providerId="ADAL" clId="{20495639-8224-4612-AB72-971A7A58DED5}" dt="2023-12-05T18:09:51.366" v="272" actId="478"/>
          <ac:spMkLst>
            <pc:docMk/>
            <pc:sldMk cId="499525926" sldId="275"/>
            <ac:spMk id="35" creationId="{8A245727-4DEB-294B-2578-C2A465B2C96E}"/>
          </ac:spMkLst>
        </pc:spChg>
        <pc:spChg chg="mod topLvl">
          <ac:chgData name="Annabel Underwood" userId="e863474a-a844-434d-b87f-4db44b594c99" providerId="ADAL" clId="{20495639-8224-4612-AB72-971A7A58DED5}" dt="2023-12-05T18:11:09.035" v="280" actId="1076"/>
          <ac:spMkLst>
            <pc:docMk/>
            <pc:sldMk cId="499525926" sldId="275"/>
            <ac:spMk id="37" creationId="{5DFDF705-3DED-7ACE-6BFB-2A01D139C539}"/>
          </ac:spMkLst>
        </pc:spChg>
        <pc:grpChg chg="del mod topLvl">
          <ac:chgData name="Annabel Underwood" userId="e863474a-a844-434d-b87f-4db44b594c99" providerId="ADAL" clId="{20495639-8224-4612-AB72-971A7A58DED5}" dt="2023-12-05T18:09:51.366" v="272" actId="478"/>
          <ac:grpSpMkLst>
            <pc:docMk/>
            <pc:sldMk cId="499525926" sldId="275"/>
            <ac:grpSpMk id="33" creationId="{27F20FB6-B462-1645-C0AC-11EDC607EE63}"/>
          </ac:grpSpMkLst>
        </pc:grpChg>
        <pc:grpChg chg="del">
          <ac:chgData name="Annabel Underwood" userId="e863474a-a844-434d-b87f-4db44b594c99" providerId="ADAL" clId="{20495639-8224-4612-AB72-971A7A58DED5}" dt="2023-12-05T18:09:34.725" v="267" actId="165"/>
          <ac:grpSpMkLst>
            <pc:docMk/>
            <pc:sldMk cId="499525926" sldId="275"/>
            <ac:grpSpMk id="38" creationId="{8B0C2525-AF02-B158-D31B-16C3F6D910A9}"/>
          </ac:grpSpMkLst>
        </pc:grpChg>
        <pc:picChg chg="mod">
          <ac:chgData name="Annabel Underwood" userId="e863474a-a844-434d-b87f-4db44b594c99" providerId="ADAL" clId="{20495639-8224-4612-AB72-971A7A58DED5}" dt="2023-12-05T18:08:22.207" v="254" actId="1076"/>
          <ac:picMkLst>
            <pc:docMk/>
            <pc:sldMk cId="499525926" sldId="275"/>
            <ac:picMk id="29" creationId="{7FB50FCB-A489-4E4B-E4B0-04EDA0FB55A9}"/>
          </ac:picMkLst>
        </pc:picChg>
        <pc:picChg chg="del">
          <ac:chgData name="Annabel Underwood" userId="e863474a-a844-434d-b87f-4db44b594c99" providerId="ADAL" clId="{20495639-8224-4612-AB72-971A7A58DED5}" dt="2023-12-05T18:10:58.015" v="278" actId="478"/>
          <ac:picMkLst>
            <pc:docMk/>
            <pc:sldMk cId="499525926" sldId="275"/>
            <ac:picMk id="40" creationId="{47374F01-88CF-FB58-04AC-28E7D7717CBC}"/>
          </ac:picMkLst>
        </pc:picChg>
      </pc:sldChg>
      <pc:sldChg chg="delSp modSp mod ord">
        <pc:chgData name="Annabel Underwood" userId="e863474a-a844-434d-b87f-4db44b594c99" providerId="ADAL" clId="{20495639-8224-4612-AB72-971A7A58DED5}" dt="2023-12-05T18:16:16.292" v="348" actId="1076"/>
        <pc:sldMkLst>
          <pc:docMk/>
          <pc:sldMk cId="470616584" sldId="276"/>
        </pc:sldMkLst>
        <pc:spChg chg="mod">
          <ac:chgData name="Annabel Underwood" userId="e863474a-a844-434d-b87f-4db44b594c99" providerId="ADAL" clId="{20495639-8224-4612-AB72-971A7A58DED5}" dt="2023-12-05T18:16:16.292" v="348" actId="1076"/>
          <ac:spMkLst>
            <pc:docMk/>
            <pc:sldMk cId="470616584" sldId="276"/>
            <ac:spMk id="6" creationId="{EB6418DF-3E31-D689-C891-42AA30BD590D}"/>
          </ac:spMkLst>
        </pc:spChg>
        <pc:picChg chg="del">
          <ac:chgData name="Annabel Underwood" userId="e863474a-a844-434d-b87f-4db44b594c99" providerId="ADAL" clId="{20495639-8224-4612-AB72-971A7A58DED5}" dt="2023-12-05T18:11:48.922" v="285" actId="478"/>
          <ac:picMkLst>
            <pc:docMk/>
            <pc:sldMk cId="470616584" sldId="276"/>
            <ac:picMk id="10" creationId="{208649B2-A170-D345-6D2C-31131E3F4D76}"/>
          </ac:picMkLst>
        </pc:picChg>
      </pc:sldChg>
      <pc:sldChg chg="addSp delSp modSp mod">
        <pc:chgData name="Annabel Underwood" userId="e863474a-a844-434d-b87f-4db44b594c99" providerId="ADAL" clId="{20495639-8224-4612-AB72-971A7A58DED5}" dt="2023-12-05T18:16:04.219" v="347" actId="1076"/>
        <pc:sldMkLst>
          <pc:docMk/>
          <pc:sldMk cId="1460716771" sldId="277"/>
        </pc:sldMkLst>
        <pc:spChg chg="mod">
          <ac:chgData name="Annabel Underwood" userId="e863474a-a844-434d-b87f-4db44b594c99" providerId="ADAL" clId="{20495639-8224-4612-AB72-971A7A58DED5}" dt="2023-12-05T18:16:04.219" v="347" actId="1076"/>
          <ac:spMkLst>
            <pc:docMk/>
            <pc:sldMk cId="1460716771" sldId="277"/>
            <ac:spMk id="7" creationId="{8000A292-E36C-1611-2074-3A709529D890}"/>
          </ac:spMkLst>
        </pc:spChg>
        <pc:picChg chg="add del mod">
          <ac:chgData name="Annabel Underwood" userId="e863474a-a844-434d-b87f-4db44b594c99" providerId="ADAL" clId="{20495639-8224-4612-AB72-971A7A58DED5}" dt="2023-12-05T18:14:14.528" v="299"/>
          <ac:picMkLst>
            <pc:docMk/>
            <pc:sldMk cId="1460716771" sldId="277"/>
            <ac:picMk id="4" creationId="{F06B05F7-F005-6BE4-25EA-B28764BDC14F}"/>
          </ac:picMkLst>
        </pc:picChg>
        <pc:picChg chg="add mod">
          <ac:chgData name="Annabel Underwood" userId="e863474a-a844-434d-b87f-4db44b594c99" providerId="ADAL" clId="{20495639-8224-4612-AB72-971A7A58DED5}" dt="2023-12-05T18:15:48.441" v="344" actId="1076"/>
          <ac:picMkLst>
            <pc:docMk/>
            <pc:sldMk cId="1460716771" sldId="277"/>
            <ac:picMk id="8" creationId="{4E722DC3-08CB-C5D2-B0AA-502020F27969}"/>
          </ac:picMkLst>
        </pc:picChg>
        <pc:picChg chg="add del">
          <ac:chgData name="Annabel Underwood" userId="e863474a-a844-434d-b87f-4db44b594c99" providerId="ADAL" clId="{20495639-8224-4612-AB72-971A7A58DED5}" dt="2023-12-05T18:15:39.904" v="339" actId="478"/>
          <ac:picMkLst>
            <pc:docMk/>
            <pc:sldMk cId="1460716771" sldId="277"/>
            <ac:picMk id="10" creationId="{8B360835-1758-2CA4-5A1E-7DCC01B4A7E9}"/>
          </ac:picMkLst>
        </pc:picChg>
      </pc:sldChg>
    </pc:docChg>
  </pc:docChgLst>
  <pc:docChgLst>
    <pc:chgData name="Annabel Underwood" userId="S::aunderwood@worldbookday.com::e863474a-a844-434d-b87f-4db44b594c99" providerId="AD" clId="Web-{9393DA10-1E0E-E8FA-DF42-F41AFF79882A}"/>
    <pc:docChg chg="modSld">
      <pc:chgData name="Annabel Underwood" userId="S::aunderwood@worldbookday.com::e863474a-a844-434d-b87f-4db44b594c99" providerId="AD" clId="Web-{9393DA10-1E0E-E8FA-DF42-F41AFF79882A}" dt="2023-12-06T10:27:00.947" v="1" actId="20577"/>
      <pc:docMkLst>
        <pc:docMk/>
      </pc:docMkLst>
      <pc:sldChg chg="modSp">
        <pc:chgData name="Annabel Underwood" userId="S::aunderwood@worldbookday.com::e863474a-a844-434d-b87f-4db44b594c99" providerId="AD" clId="Web-{9393DA10-1E0E-E8FA-DF42-F41AFF79882A}" dt="2023-12-06T10:27:00.947" v="1" actId="20577"/>
        <pc:sldMkLst>
          <pc:docMk/>
          <pc:sldMk cId="1156417254" sldId="256"/>
        </pc:sldMkLst>
        <pc:spChg chg="mod">
          <ac:chgData name="Annabel Underwood" userId="S::aunderwood@worldbookday.com::e863474a-a844-434d-b87f-4db44b594c99" providerId="AD" clId="Web-{9393DA10-1E0E-E8FA-DF42-F41AFF79882A}" dt="2023-12-06T10:27:00.947" v="1" actId="20577"/>
          <ac:spMkLst>
            <pc:docMk/>
            <pc:sldMk cId="1156417254" sldId="256"/>
            <ac:spMk id="2" creationId="{7B3005A1-15B3-9B1D-D5F0-CAD2D04FFC2A}"/>
          </ac:spMkLst>
        </pc:spChg>
      </pc:sldChg>
    </pc:docChg>
  </pc:docChgLst>
  <pc:docChgLst>
    <pc:chgData name="Emma Pritchard" userId="22a8ad05-1d1e-4d48-8f55-eef494506da7" providerId="ADAL" clId="{D1FC4676-61F8-4AD6-AE3B-ECA8A39A4346}"/>
    <pc:docChg chg="undo custSel modSld">
      <pc:chgData name="Emma Pritchard" userId="22a8ad05-1d1e-4d48-8f55-eef494506da7" providerId="ADAL" clId="{D1FC4676-61F8-4AD6-AE3B-ECA8A39A4346}" dt="2023-12-07T22:56:25.836" v="111" actId="255"/>
      <pc:docMkLst>
        <pc:docMk/>
      </pc:docMkLst>
      <pc:sldChg chg="modSp mod">
        <pc:chgData name="Emma Pritchard" userId="22a8ad05-1d1e-4d48-8f55-eef494506da7" providerId="ADAL" clId="{D1FC4676-61F8-4AD6-AE3B-ECA8A39A4346}" dt="2023-12-07T22:54:06.866" v="17" actId="20577"/>
        <pc:sldMkLst>
          <pc:docMk/>
          <pc:sldMk cId="1211934972" sldId="271"/>
        </pc:sldMkLst>
        <pc:spChg chg="mod">
          <ac:chgData name="Emma Pritchard" userId="22a8ad05-1d1e-4d48-8f55-eef494506da7" providerId="ADAL" clId="{D1FC4676-61F8-4AD6-AE3B-ECA8A39A4346}" dt="2023-12-07T22:54:06.866" v="17" actId="20577"/>
          <ac:spMkLst>
            <pc:docMk/>
            <pc:sldMk cId="1211934972" sldId="271"/>
            <ac:spMk id="6" creationId="{0EBD8C8E-A1D1-6CA0-DCFF-1CC069F1CD45}"/>
          </ac:spMkLst>
        </pc:spChg>
      </pc:sldChg>
      <pc:sldChg chg="modSp mod">
        <pc:chgData name="Emma Pritchard" userId="22a8ad05-1d1e-4d48-8f55-eef494506da7" providerId="ADAL" clId="{D1FC4676-61F8-4AD6-AE3B-ECA8A39A4346}" dt="2023-12-07T22:56:25.836" v="111" actId="255"/>
        <pc:sldMkLst>
          <pc:docMk/>
          <pc:sldMk cId="1048665029" sldId="273"/>
        </pc:sldMkLst>
        <pc:spChg chg="mod">
          <ac:chgData name="Emma Pritchard" userId="22a8ad05-1d1e-4d48-8f55-eef494506da7" providerId="ADAL" clId="{D1FC4676-61F8-4AD6-AE3B-ECA8A39A4346}" dt="2023-12-07T22:55:39.761" v="103" actId="255"/>
          <ac:spMkLst>
            <pc:docMk/>
            <pc:sldMk cId="1048665029" sldId="273"/>
            <ac:spMk id="9" creationId="{E3C1D3BA-B8F4-656A-FE1F-4876662EA7BB}"/>
          </ac:spMkLst>
        </pc:spChg>
        <pc:spChg chg="mod">
          <ac:chgData name="Emma Pritchard" userId="22a8ad05-1d1e-4d48-8f55-eef494506da7" providerId="ADAL" clId="{D1FC4676-61F8-4AD6-AE3B-ECA8A39A4346}" dt="2023-12-07T22:56:25.836" v="111" actId="255"/>
          <ac:spMkLst>
            <pc:docMk/>
            <pc:sldMk cId="1048665029" sldId="273"/>
            <ac:spMk id="17" creationId="{F52DA782-C548-0CD9-63EC-3CC5A2976903}"/>
          </ac:spMkLst>
        </pc:spChg>
      </pc:sldChg>
    </pc:docChg>
  </pc:docChgLst>
  <pc:docChgLst>
    <pc:chgData name="Annabel Underwood" userId="e863474a-a844-434d-b87f-4db44b594c99" providerId="ADAL" clId="{6A06DAAC-A649-4F4B-9001-95F95313A3EF}"/>
    <pc:docChg chg="undo custSel modSld">
      <pc:chgData name="Annabel Underwood" userId="e863474a-a844-434d-b87f-4db44b594c99" providerId="ADAL" clId="{6A06DAAC-A649-4F4B-9001-95F95313A3EF}" dt="2023-12-05T17:38:36.669" v="113"/>
      <pc:docMkLst>
        <pc:docMk/>
      </pc:docMkLst>
      <pc:sldChg chg="modSp mod">
        <pc:chgData name="Annabel Underwood" userId="e863474a-a844-434d-b87f-4db44b594c99" providerId="ADAL" clId="{6A06DAAC-A649-4F4B-9001-95F95313A3EF}" dt="2023-12-05T17:30:23.739" v="4" actId="2711"/>
        <pc:sldMkLst>
          <pc:docMk/>
          <pc:sldMk cId="1156417254" sldId="256"/>
        </pc:sldMkLst>
        <pc:spChg chg="mod">
          <ac:chgData name="Annabel Underwood" userId="e863474a-a844-434d-b87f-4db44b594c99" providerId="ADAL" clId="{6A06DAAC-A649-4F4B-9001-95F95313A3EF}" dt="2023-12-05T17:30:14.862" v="2" actId="14100"/>
          <ac:spMkLst>
            <pc:docMk/>
            <pc:sldMk cId="1156417254" sldId="256"/>
            <ac:spMk id="2" creationId="{7B3005A1-15B3-9B1D-D5F0-CAD2D04FFC2A}"/>
          </ac:spMkLst>
        </pc:spChg>
        <pc:spChg chg="mod">
          <ac:chgData name="Annabel Underwood" userId="e863474a-a844-434d-b87f-4db44b594c99" providerId="ADAL" clId="{6A06DAAC-A649-4F4B-9001-95F95313A3EF}" dt="2023-12-05T17:30:19.345" v="3" actId="2711"/>
          <ac:spMkLst>
            <pc:docMk/>
            <pc:sldMk cId="1156417254" sldId="256"/>
            <ac:spMk id="10" creationId="{202C4F8E-ED0D-B2D8-E5D2-702F0CD82634}"/>
          </ac:spMkLst>
        </pc:spChg>
        <pc:spChg chg="mod">
          <ac:chgData name="Annabel Underwood" userId="e863474a-a844-434d-b87f-4db44b594c99" providerId="ADAL" clId="{6A06DAAC-A649-4F4B-9001-95F95313A3EF}" dt="2023-12-05T17:30:23.739" v="4" actId="2711"/>
          <ac:spMkLst>
            <pc:docMk/>
            <pc:sldMk cId="1156417254" sldId="256"/>
            <ac:spMk id="11" creationId="{7D68BA5D-87E1-280F-F7EC-3619C8031FAF}"/>
          </ac:spMkLst>
        </pc:spChg>
      </pc:sldChg>
      <pc:sldChg chg="modSp mod">
        <pc:chgData name="Annabel Underwood" userId="e863474a-a844-434d-b87f-4db44b594c99" providerId="ADAL" clId="{6A06DAAC-A649-4F4B-9001-95F95313A3EF}" dt="2023-12-05T17:30:57.124" v="11" actId="255"/>
        <pc:sldMkLst>
          <pc:docMk/>
          <pc:sldMk cId="2326059900" sldId="257"/>
        </pc:sldMkLst>
        <pc:spChg chg="mod">
          <ac:chgData name="Annabel Underwood" userId="e863474a-a844-434d-b87f-4db44b594c99" providerId="ADAL" clId="{6A06DAAC-A649-4F4B-9001-95F95313A3EF}" dt="2023-12-05T17:30:45.486" v="9" actId="1076"/>
          <ac:spMkLst>
            <pc:docMk/>
            <pc:sldMk cId="2326059900" sldId="257"/>
            <ac:spMk id="5" creationId="{BF1F8406-7E0B-4A52-7977-083EE84BB9E2}"/>
          </ac:spMkLst>
        </pc:spChg>
        <pc:spChg chg="mod">
          <ac:chgData name="Annabel Underwood" userId="e863474a-a844-434d-b87f-4db44b594c99" providerId="ADAL" clId="{6A06DAAC-A649-4F4B-9001-95F95313A3EF}" dt="2023-12-05T17:30:57.124" v="11" actId="255"/>
          <ac:spMkLst>
            <pc:docMk/>
            <pc:sldMk cId="2326059900" sldId="257"/>
            <ac:spMk id="7" creationId="{AE1A73F3-01BF-8CF9-0676-9C306B43DAF6}"/>
          </ac:spMkLst>
        </pc:spChg>
        <pc:picChg chg="mod">
          <ac:chgData name="Annabel Underwood" userId="e863474a-a844-434d-b87f-4db44b594c99" providerId="ADAL" clId="{6A06DAAC-A649-4F4B-9001-95F95313A3EF}" dt="2023-12-05T17:30:41.358" v="8" actId="1076"/>
          <ac:picMkLst>
            <pc:docMk/>
            <pc:sldMk cId="2326059900" sldId="257"/>
            <ac:picMk id="16" creationId="{BBFB16CC-490F-7894-01CE-658FA24AD77F}"/>
          </ac:picMkLst>
        </pc:picChg>
      </pc:sldChg>
      <pc:sldChg chg="modSp mod">
        <pc:chgData name="Annabel Underwood" userId="e863474a-a844-434d-b87f-4db44b594c99" providerId="ADAL" clId="{6A06DAAC-A649-4F4B-9001-95F95313A3EF}" dt="2023-12-05T17:37:19.759" v="88" actId="255"/>
        <pc:sldMkLst>
          <pc:docMk/>
          <pc:sldMk cId="3608169508" sldId="262"/>
        </pc:sldMkLst>
        <pc:spChg chg="mod">
          <ac:chgData name="Annabel Underwood" userId="e863474a-a844-434d-b87f-4db44b594c99" providerId="ADAL" clId="{6A06DAAC-A649-4F4B-9001-95F95313A3EF}" dt="2023-12-05T17:31:21.080" v="14" actId="255"/>
          <ac:spMkLst>
            <pc:docMk/>
            <pc:sldMk cId="3608169508" sldId="262"/>
            <ac:spMk id="3" creationId="{E64E1CEC-D700-31D3-1C19-76C9C8605B15}"/>
          </ac:spMkLst>
        </pc:spChg>
        <pc:spChg chg="mod">
          <ac:chgData name="Annabel Underwood" userId="e863474a-a844-434d-b87f-4db44b594c99" providerId="ADAL" clId="{6A06DAAC-A649-4F4B-9001-95F95313A3EF}" dt="2023-12-05T17:37:19.759" v="88" actId="255"/>
          <ac:spMkLst>
            <pc:docMk/>
            <pc:sldMk cId="3608169508" sldId="262"/>
            <ac:spMk id="5" creationId="{DCDA6303-C72F-7A87-AFEA-8D82765F8EE7}"/>
          </ac:spMkLst>
        </pc:spChg>
      </pc:sldChg>
      <pc:sldChg chg="modSp mod">
        <pc:chgData name="Annabel Underwood" userId="e863474a-a844-434d-b87f-4db44b594c99" providerId="ADAL" clId="{6A06DAAC-A649-4F4B-9001-95F95313A3EF}" dt="2023-12-05T17:31:05.725" v="12" actId="2711"/>
        <pc:sldMkLst>
          <pc:docMk/>
          <pc:sldMk cId="669614734" sldId="270"/>
        </pc:sldMkLst>
        <pc:spChg chg="mod">
          <ac:chgData name="Annabel Underwood" userId="e863474a-a844-434d-b87f-4db44b594c99" providerId="ADAL" clId="{6A06DAAC-A649-4F4B-9001-95F95313A3EF}" dt="2023-12-05T17:31:05.725" v="12" actId="2711"/>
          <ac:spMkLst>
            <pc:docMk/>
            <pc:sldMk cId="669614734" sldId="270"/>
            <ac:spMk id="5" creationId="{BF1F8406-7E0B-4A52-7977-083EE84BB9E2}"/>
          </ac:spMkLst>
        </pc:spChg>
      </pc:sldChg>
      <pc:sldChg chg="addSp delSp modSp mod">
        <pc:chgData name="Annabel Underwood" userId="e863474a-a844-434d-b87f-4db44b594c99" providerId="ADAL" clId="{6A06DAAC-A649-4F4B-9001-95F95313A3EF}" dt="2023-12-05T17:37:32.494" v="92" actId="1076"/>
        <pc:sldMkLst>
          <pc:docMk/>
          <pc:sldMk cId="1211934972" sldId="271"/>
        </pc:sldMkLst>
        <pc:spChg chg="mod">
          <ac:chgData name="Annabel Underwood" userId="e863474a-a844-434d-b87f-4db44b594c99" providerId="ADAL" clId="{6A06DAAC-A649-4F4B-9001-95F95313A3EF}" dt="2023-12-05T17:31:52.710" v="19" actId="255"/>
          <ac:spMkLst>
            <pc:docMk/>
            <pc:sldMk cId="1211934972" sldId="271"/>
            <ac:spMk id="2" creationId="{3F4CF404-4BB1-CF67-9C96-C15959D75817}"/>
          </ac:spMkLst>
        </pc:spChg>
        <pc:spChg chg="mod">
          <ac:chgData name="Annabel Underwood" userId="e863474a-a844-434d-b87f-4db44b594c99" providerId="ADAL" clId="{6A06DAAC-A649-4F4B-9001-95F95313A3EF}" dt="2023-12-05T17:31:38.405" v="16" actId="255"/>
          <ac:spMkLst>
            <pc:docMk/>
            <pc:sldMk cId="1211934972" sldId="271"/>
            <ac:spMk id="3" creationId="{E64E1CEC-D700-31D3-1C19-76C9C8605B15}"/>
          </ac:spMkLst>
        </pc:spChg>
        <pc:spChg chg="add mod">
          <ac:chgData name="Annabel Underwood" userId="e863474a-a844-434d-b87f-4db44b594c99" providerId="ADAL" clId="{6A06DAAC-A649-4F4B-9001-95F95313A3EF}" dt="2023-12-05T17:37:29.413" v="91"/>
          <ac:spMkLst>
            <pc:docMk/>
            <pc:sldMk cId="1211934972" sldId="271"/>
            <ac:spMk id="4" creationId="{31706AB0-D222-D86B-3AE8-5ED7503D0AAD}"/>
          </ac:spMkLst>
        </pc:spChg>
        <pc:spChg chg="del">
          <ac:chgData name="Annabel Underwood" userId="e863474a-a844-434d-b87f-4db44b594c99" providerId="ADAL" clId="{6A06DAAC-A649-4F4B-9001-95F95313A3EF}" dt="2023-12-05T17:37:29.068" v="90" actId="478"/>
          <ac:spMkLst>
            <pc:docMk/>
            <pc:sldMk cId="1211934972" sldId="271"/>
            <ac:spMk id="5" creationId="{DCDA6303-C72F-7A87-AFEA-8D82765F8EE7}"/>
          </ac:spMkLst>
        </pc:spChg>
        <pc:spChg chg="mod">
          <ac:chgData name="Annabel Underwood" userId="e863474a-a844-434d-b87f-4db44b594c99" providerId="ADAL" clId="{6A06DAAC-A649-4F4B-9001-95F95313A3EF}" dt="2023-12-05T17:31:59.454" v="20" actId="2711"/>
          <ac:spMkLst>
            <pc:docMk/>
            <pc:sldMk cId="1211934972" sldId="271"/>
            <ac:spMk id="6" creationId="{0EBD8C8E-A1D1-6CA0-DCFF-1CC069F1CD45}"/>
          </ac:spMkLst>
        </pc:spChg>
        <pc:spChg chg="mod">
          <ac:chgData name="Annabel Underwood" userId="e863474a-a844-434d-b87f-4db44b594c99" providerId="ADAL" clId="{6A06DAAC-A649-4F4B-9001-95F95313A3EF}" dt="2023-12-05T17:32:13.511" v="24" actId="255"/>
          <ac:spMkLst>
            <pc:docMk/>
            <pc:sldMk cId="1211934972" sldId="271"/>
            <ac:spMk id="9" creationId="{E3C1D3BA-B8F4-656A-FE1F-4876662EA7BB}"/>
          </ac:spMkLst>
        </pc:spChg>
        <pc:spChg chg="mod">
          <ac:chgData name="Annabel Underwood" userId="e863474a-a844-434d-b87f-4db44b594c99" providerId="ADAL" clId="{6A06DAAC-A649-4F4B-9001-95F95313A3EF}" dt="2023-12-05T17:32:05.012" v="22" actId="14100"/>
          <ac:spMkLst>
            <pc:docMk/>
            <pc:sldMk cId="1211934972" sldId="271"/>
            <ac:spMk id="12" creationId="{BE98146D-DED6-B8F2-2253-13319AA66FE1}"/>
          </ac:spMkLst>
        </pc:spChg>
        <pc:picChg chg="add mod">
          <ac:chgData name="Annabel Underwood" userId="e863474a-a844-434d-b87f-4db44b594c99" providerId="ADAL" clId="{6A06DAAC-A649-4F4B-9001-95F95313A3EF}" dt="2023-12-05T17:37:32.494" v="92" actId="1076"/>
          <ac:picMkLst>
            <pc:docMk/>
            <pc:sldMk cId="1211934972" sldId="271"/>
            <ac:picMk id="7" creationId="{B6F0D61E-45BD-948E-3050-D0FD47B61F53}"/>
          </ac:picMkLst>
        </pc:picChg>
        <pc:picChg chg="del">
          <ac:chgData name="Annabel Underwood" userId="e863474a-a844-434d-b87f-4db44b594c99" providerId="ADAL" clId="{6A06DAAC-A649-4F4B-9001-95F95313A3EF}" dt="2023-12-05T17:37:25.440" v="89" actId="478"/>
          <ac:picMkLst>
            <pc:docMk/>
            <pc:sldMk cId="1211934972" sldId="271"/>
            <ac:picMk id="16" creationId="{1F744D97-DB4F-002A-46C9-F6BA92C1FA97}"/>
          </ac:picMkLst>
        </pc:picChg>
      </pc:sldChg>
      <pc:sldChg chg="addSp delSp modSp mod">
        <pc:chgData name="Annabel Underwood" userId="e863474a-a844-434d-b87f-4db44b594c99" providerId="ADAL" clId="{6A06DAAC-A649-4F4B-9001-95F95313A3EF}" dt="2023-12-05T17:37:38.971" v="95"/>
        <pc:sldMkLst>
          <pc:docMk/>
          <pc:sldMk cId="1012807798" sldId="272"/>
        </pc:sldMkLst>
        <pc:spChg chg="add mod">
          <ac:chgData name="Annabel Underwood" userId="e863474a-a844-434d-b87f-4db44b594c99" providerId="ADAL" clId="{6A06DAAC-A649-4F4B-9001-95F95313A3EF}" dt="2023-12-05T17:37:38.971" v="95"/>
          <ac:spMkLst>
            <pc:docMk/>
            <pc:sldMk cId="1012807798" sldId="272"/>
            <ac:spMk id="2" creationId="{D3EA7572-42FE-E66A-13B5-1EF070FE6998}"/>
          </ac:spMkLst>
        </pc:spChg>
        <pc:spChg chg="mod">
          <ac:chgData name="Annabel Underwood" userId="e863474a-a844-434d-b87f-4db44b594c99" providerId="ADAL" clId="{6A06DAAC-A649-4F4B-9001-95F95313A3EF}" dt="2023-12-05T17:32:23.057" v="26" actId="255"/>
          <ac:spMkLst>
            <pc:docMk/>
            <pc:sldMk cId="1012807798" sldId="272"/>
            <ac:spMk id="3" creationId="{E64E1CEC-D700-31D3-1C19-76C9C8605B15}"/>
          </ac:spMkLst>
        </pc:spChg>
        <pc:spChg chg="del">
          <ac:chgData name="Annabel Underwood" userId="e863474a-a844-434d-b87f-4db44b594c99" providerId="ADAL" clId="{6A06DAAC-A649-4F4B-9001-95F95313A3EF}" dt="2023-12-05T17:37:38.141" v="94" actId="478"/>
          <ac:spMkLst>
            <pc:docMk/>
            <pc:sldMk cId="1012807798" sldId="272"/>
            <ac:spMk id="5" creationId="{DCDA6303-C72F-7A87-AFEA-8D82765F8EE7}"/>
          </ac:spMkLst>
        </pc:spChg>
        <pc:spChg chg="mod">
          <ac:chgData name="Annabel Underwood" userId="e863474a-a844-434d-b87f-4db44b594c99" providerId="ADAL" clId="{6A06DAAC-A649-4F4B-9001-95F95313A3EF}" dt="2023-12-05T17:32:31.323" v="28" actId="255"/>
          <ac:spMkLst>
            <pc:docMk/>
            <pc:sldMk cId="1012807798" sldId="272"/>
            <ac:spMk id="9" creationId="{E3C1D3BA-B8F4-656A-FE1F-4876662EA7BB}"/>
          </ac:spMkLst>
        </pc:spChg>
        <pc:spChg chg="mod">
          <ac:chgData name="Annabel Underwood" userId="e863474a-a844-434d-b87f-4db44b594c99" providerId="ADAL" clId="{6A06DAAC-A649-4F4B-9001-95F95313A3EF}" dt="2023-12-05T17:32:40.094" v="30" actId="255"/>
          <ac:spMkLst>
            <pc:docMk/>
            <pc:sldMk cId="1012807798" sldId="272"/>
            <ac:spMk id="10" creationId="{01732C41-1C21-43A6-E403-F546C4C0B21B}"/>
          </ac:spMkLst>
        </pc:spChg>
        <pc:spChg chg="mod">
          <ac:chgData name="Annabel Underwood" userId="e863474a-a844-434d-b87f-4db44b594c99" providerId="ADAL" clId="{6A06DAAC-A649-4F4B-9001-95F95313A3EF}" dt="2023-12-05T17:32:54.405" v="34" actId="2711"/>
          <ac:spMkLst>
            <pc:docMk/>
            <pc:sldMk cId="1012807798" sldId="272"/>
            <ac:spMk id="13" creationId="{CDBE9354-B2DA-58AA-E3A5-BED17101428A}"/>
          </ac:spMkLst>
        </pc:spChg>
        <pc:spChg chg="mod">
          <ac:chgData name="Annabel Underwood" userId="e863474a-a844-434d-b87f-4db44b594c99" providerId="ADAL" clId="{6A06DAAC-A649-4F4B-9001-95F95313A3EF}" dt="2023-12-05T17:32:46.190" v="33" actId="2711"/>
          <ac:spMkLst>
            <pc:docMk/>
            <pc:sldMk cId="1012807798" sldId="272"/>
            <ac:spMk id="19" creationId="{628C2FAB-768D-9FE9-CB54-5B3D9D20B318}"/>
          </ac:spMkLst>
        </pc:spChg>
        <pc:picChg chg="add mod">
          <ac:chgData name="Annabel Underwood" userId="e863474a-a844-434d-b87f-4db44b594c99" providerId="ADAL" clId="{6A06DAAC-A649-4F4B-9001-95F95313A3EF}" dt="2023-12-05T17:37:38.971" v="95"/>
          <ac:picMkLst>
            <pc:docMk/>
            <pc:sldMk cId="1012807798" sldId="272"/>
            <ac:picMk id="4" creationId="{E95BF6D4-F4B5-7194-D237-C7B1DEA6AD8C}"/>
          </ac:picMkLst>
        </pc:picChg>
        <pc:picChg chg="del">
          <ac:chgData name="Annabel Underwood" userId="e863474a-a844-434d-b87f-4db44b594c99" providerId="ADAL" clId="{6A06DAAC-A649-4F4B-9001-95F95313A3EF}" dt="2023-12-05T17:37:36.591" v="93" actId="478"/>
          <ac:picMkLst>
            <pc:docMk/>
            <pc:sldMk cId="1012807798" sldId="272"/>
            <ac:picMk id="16" creationId="{1F744D97-DB4F-002A-46C9-F6BA92C1FA97}"/>
          </ac:picMkLst>
        </pc:picChg>
      </pc:sldChg>
      <pc:sldChg chg="addSp delSp modSp mod">
        <pc:chgData name="Annabel Underwood" userId="e863474a-a844-434d-b87f-4db44b594c99" providerId="ADAL" clId="{6A06DAAC-A649-4F4B-9001-95F95313A3EF}" dt="2023-12-05T17:38:14.309" v="103" actId="1076"/>
        <pc:sldMkLst>
          <pc:docMk/>
          <pc:sldMk cId="1048665029" sldId="273"/>
        </pc:sldMkLst>
        <pc:spChg chg="add del mod">
          <ac:chgData name="Annabel Underwood" userId="e863474a-a844-434d-b87f-4db44b594c99" providerId="ADAL" clId="{6A06DAAC-A649-4F4B-9001-95F95313A3EF}" dt="2023-12-05T17:38:14.309" v="103" actId="1076"/>
          <ac:spMkLst>
            <pc:docMk/>
            <pc:sldMk cId="1048665029" sldId="273"/>
            <ac:spMk id="2" creationId="{02D1A8D6-BF26-A351-5343-B1918777511C}"/>
          </ac:spMkLst>
        </pc:spChg>
        <pc:spChg chg="mod">
          <ac:chgData name="Annabel Underwood" userId="e863474a-a844-434d-b87f-4db44b594c99" providerId="ADAL" clId="{6A06DAAC-A649-4F4B-9001-95F95313A3EF}" dt="2023-12-05T17:33:11.977" v="36" actId="255"/>
          <ac:spMkLst>
            <pc:docMk/>
            <pc:sldMk cId="1048665029" sldId="273"/>
            <ac:spMk id="3" creationId="{E64E1CEC-D700-31D3-1C19-76C9C8605B15}"/>
          </ac:spMkLst>
        </pc:spChg>
        <pc:spChg chg="del">
          <ac:chgData name="Annabel Underwood" userId="e863474a-a844-434d-b87f-4db44b594c99" providerId="ADAL" clId="{6A06DAAC-A649-4F4B-9001-95F95313A3EF}" dt="2023-12-05T17:38:00.786" v="96" actId="478"/>
          <ac:spMkLst>
            <pc:docMk/>
            <pc:sldMk cId="1048665029" sldId="273"/>
            <ac:spMk id="5" creationId="{DCDA6303-C72F-7A87-AFEA-8D82765F8EE7}"/>
          </ac:spMkLst>
        </pc:spChg>
        <pc:spChg chg="mod">
          <ac:chgData name="Annabel Underwood" userId="e863474a-a844-434d-b87f-4db44b594c99" providerId="ADAL" clId="{6A06DAAC-A649-4F4B-9001-95F95313A3EF}" dt="2023-12-05T17:33:18.148" v="37" actId="2711"/>
          <ac:spMkLst>
            <pc:docMk/>
            <pc:sldMk cId="1048665029" sldId="273"/>
            <ac:spMk id="9" creationId="{E3C1D3BA-B8F4-656A-FE1F-4876662EA7BB}"/>
          </ac:spMkLst>
        </pc:spChg>
        <pc:spChg chg="mod">
          <ac:chgData name="Annabel Underwood" userId="e863474a-a844-434d-b87f-4db44b594c99" providerId="ADAL" clId="{6A06DAAC-A649-4F4B-9001-95F95313A3EF}" dt="2023-12-05T17:33:24.782" v="38" actId="2711"/>
          <ac:spMkLst>
            <pc:docMk/>
            <pc:sldMk cId="1048665029" sldId="273"/>
            <ac:spMk id="14" creationId="{6071EDE3-03AB-6777-2305-1E0E59C986C0}"/>
          </ac:spMkLst>
        </pc:spChg>
        <pc:spChg chg="mod">
          <ac:chgData name="Annabel Underwood" userId="e863474a-a844-434d-b87f-4db44b594c99" providerId="ADAL" clId="{6A06DAAC-A649-4F4B-9001-95F95313A3EF}" dt="2023-12-05T17:33:43.651" v="42" actId="1076"/>
          <ac:spMkLst>
            <pc:docMk/>
            <pc:sldMk cId="1048665029" sldId="273"/>
            <ac:spMk id="26" creationId="{EB62D1B0-C973-50BF-35F6-A9034CC70C18}"/>
          </ac:spMkLst>
        </pc:spChg>
        <pc:picChg chg="add del mod">
          <ac:chgData name="Annabel Underwood" userId="e863474a-a844-434d-b87f-4db44b594c99" providerId="ADAL" clId="{6A06DAAC-A649-4F4B-9001-95F95313A3EF}" dt="2023-12-05T17:38:10.112" v="102" actId="478"/>
          <ac:picMkLst>
            <pc:docMk/>
            <pc:sldMk cId="1048665029" sldId="273"/>
            <ac:picMk id="4" creationId="{8C082117-4027-48C3-94C5-E943D4DFDA81}"/>
          </ac:picMkLst>
        </pc:picChg>
        <pc:picChg chg="mod">
          <ac:chgData name="Annabel Underwood" userId="e863474a-a844-434d-b87f-4db44b594c99" providerId="ADAL" clId="{6A06DAAC-A649-4F4B-9001-95F95313A3EF}" dt="2023-12-05T17:33:40.780" v="41" actId="1076"/>
          <ac:picMkLst>
            <pc:docMk/>
            <pc:sldMk cId="1048665029" sldId="273"/>
            <ac:picMk id="20" creationId="{54D8CF3B-2C2E-77DC-0FAE-49545F47BD7E}"/>
          </ac:picMkLst>
        </pc:picChg>
      </pc:sldChg>
      <pc:sldChg chg="addSp delSp modSp mod">
        <pc:chgData name="Annabel Underwood" userId="e863474a-a844-434d-b87f-4db44b594c99" providerId="ADAL" clId="{6A06DAAC-A649-4F4B-9001-95F95313A3EF}" dt="2023-12-05T17:38:22.047" v="105"/>
        <pc:sldMkLst>
          <pc:docMk/>
          <pc:sldMk cId="2299773231" sldId="274"/>
        </pc:sldMkLst>
        <pc:spChg chg="add mod">
          <ac:chgData name="Annabel Underwood" userId="e863474a-a844-434d-b87f-4db44b594c99" providerId="ADAL" clId="{6A06DAAC-A649-4F4B-9001-95F95313A3EF}" dt="2023-12-05T17:38:22.047" v="105"/>
          <ac:spMkLst>
            <pc:docMk/>
            <pc:sldMk cId="2299773231" sldId="274"/>
            <ac:spMk id="2" creationId="{03D8C667-41EF-AF48-6747-DDF5AFDDCD55}"/>
          </ac:spMkLst>
        </pc:spChg>
        <pc:spChg chg="mod">
          <ac:chgData name="Annabel Underwood" userId="e863474a-a844-434d-b87f-4db44b594c99" providerId="ADAL" clId="{6A06DAAC-A649-4F4B-9001-95F95313A3EF}" dt="2023-12-05T17:33:51.779" v="43" actId="2711"/>
          <ac:spMkLst>
            <pc:docMk/>
            <pc:sldMk cId="2299773231" sldId="274"/>
            <ac:spMk id="3" creationId="{E64E1CEC-D700-31D3-1C19-76C9C8605B15}"/>
          </ac:spMkLst>
        </pc:spChg>
        <pc:spChg chg="mod">
          <ac:chgData name="Annabel Underwood" userId="e863474a-a844-434d-b87f-4db44b594c99" providerId="ADAL" clId="{6A06DAAC-A649-4F4B-9001-95F95313A3EF}" dt="2023-12-05T17:34:18.715" v="50" actId="255"/>
          <ac:spMkLst>
            <pc:docMk/>
            <pc:sldMk cId="2299773231" sldId="274"/>
            <ac:spMk id="4" creationId="{C2E2528F-C61A-D14F-6D6F-E48323BE4669}"/>
          </ac:spMkLst>
        </pc:spChg>
        <pc:spChg chg="del">
          <ac:chgData name="Annabel Underwood" userId="e863474a-a844-434d-b87f-4db44b594c99" providerId="ADAL" clId="{6A06DAAC-A649-4F4B-9001-95F95313A3EF}" dt="2023-12-05T17:38:21.777" v="104" actId="478"/>
          <ac:spMkLst>
            <pc:docMk/>
            <pc:sldMk cId="2299773231" sldId="274"/>
            <ac:spMk id="5" creationId="{DCDA6303-C72F-7A87-AFEA-8D82765F8EE7}"/>
          </ac:spMkLst>
        </pc:spChg>
        <pc:spChg chg="mod">
          <ac:chgData name="Annabel Underwood" userId="e863474a-a844-434d-b87f-4db44b594c99" providerId="ADAL" clId="{6A06DAAC-A649-4F4B-9001-95F95313A3EF}" dt="2023-12-05T17:33:56.876" v="44" actId="2711"/>
          <ac:spMkLst>
            <pc:docMk/>
            <pc:sldMk cId="2299773231" sldId="274"/>
            <ac:spMk id="9" creationId="{E3C1D3BA-B8F4-656A-FE1F-4876662EA7BB}"/>
          </ac:spMkLst>
        </pc:spChg>
        <pc:spChg chg="mod">
          <ac:chgData name="Annabel Underwood" userId="e863474a-a844-434d-b87f-4db44b594c99" providerId="ADAL" clId="{6A06DAAC-A649-4F4B-9001-95F95313A3EF}" dt="2023-12-05T17:34:12.107" v="48" actId="1076"/>
          <ac:spMkLst>
            <pc:docMk/>
            <pc:sldMk cId="2299773231" sldId="274"/>
            <ac:spMk id="13" creationId="{08B9F755-F40D-F6CD-C484-3FD4AF72D934}"/>
          </ac:spMkLst>
        </pc:spChg>
      </pc:sldChg>
      <pc:sldChg chg="addSp delSp modSp mod">
        <pc:chgData name="Annabel Underwood" userId="e863474a-a844-434d-b87f-4db44b594c99" providerId="ADAL" clId="{6A06DAAC-A649-4F4B-9001-95F95313A3EF}" dt="2023-12-05T17:38:25.973" v="107"/>
        <pc:sldMkLst>
          <pc:docMk/>
          <pc:sldMk cId="499525926" sldId="275"/>
        </pc:sldMkLst>
        <pc:spChg chg="add mod">
          <ac:chgData name="Annabel Underwood" userId="e863474a-a844-434d-b87f-4db44b594c99" providerId="ADAL" clId="{6A06DAAC-A649-4F4B-9001-95F95313A3EF}" dt="2023-12-05T17:38:25.973" v="107"/>
          <ac:spMkLst>
            <pc:docMk/>
            <pc:sldMk cId="499525926" sldId="275"/>
            <ac:spMk id="2" creationId="{CB067784-1C61-F1D5-F50E-20295B262B03}"/>
          </ac:spMkLst>
        </pc:spChg>
        <pc:spChg chg="mod">
          <ac:chgData name="Annabel Underwood" userId="e863474a-a844-434d-b87f-4db44b594c99" providerId="ADAL" clId="{6A06DAAC-A649-4F4B-9001-95F95313A3EF}" dt="2023-12-05T17:34:35.748" v="54" actId="2711"/>
          <ac:spMkLst>
            <pc:docMk/>
            <pc:sldMk cId="499525926" sldId="275"/>
            <ac:spMk id="4" creationId="{C2E2528F-C61A-D14F-6D6F-E48323BE4669}"/>
          </ac:spMkLst>
        </pc:spChg>
        <pc:spChg chg="del">
          <ac:chgData name="Annabel Underwood" userId="e863474a-a844-434d-b87f-4db44b594c99" providerId="ADAL" clId="{6A06DAAC-A649-4F4B-9001-95F95313A3EF}" dt="2023-12-05T17:38:25.788" v="106" actId="478"/>
          <ac:spMkLst>
            <pc:docMk/>
            <pc:sldMk cId="499525926" sldId="275"/>
            <ac:spMk id="5" creationId="{DCDA6303-C72F-7A87-AFEA-8D82765F8EE7}"/>
          </ac:spMkLst>
        </pc:spChg>
        <pc:spChg chg="mod">
          <ac:chgData name="Annabel Underwood" userId="e863474a-a844-434d-b87f-4db44b594c99" providerId="ADAL" clId="{6A06DAAC-A649-4F4B-9001-95F95313A3EF}" dt="2023-12-05T17:34:26.244" v="51" actId="2711"/>
          <ac:spMkLst>
            <pc:docMk/>
            <pc:sldMk cId="499525926" sldId="275"/>
            <ac:spMk id="6" creationId="{EB6418DF-3E31-D689-C891-42AA30BD590D}"/>
          </ac:spMkLst>
        </pc:spChg>
        <pc:spChg chg="mod">
          <ac:chgData name="Annabel Underwood" userId="e863474a-a844-434d-b87f-4db44b594c99" providerId="ADAL" clId="{6A06DAAC-A649-4F4B-9001-95F95313A3EF}" dt="2023-12-05T17:35:13.791" v="62" actId="14100"/>
          <ac:spMkLst>
            <pc:docMk/>
            <pc:sldMk cId="499525926" sldId="275"/>
            <ac:spMk id="7" creationId="{761B00C2-F006-0586-DF8D-47F577385308}"/>
          </ac:spMkLst>
        </pc:spChg>
        <pc:picChg chg="mod">
          <ac:chgData name="Annabel Underwood" userId="e863474a-a844-434d-b87f-4db44b594c99" providerId="ADAL" clId="{6A06DAAC-A649-4F4B-9001-95F95313A3EF}" dt="2023-12-05T17:34:51.161" v="57" actId="1076"/>
          <ac:picMkLst>
            <pc:docMk/>
            <pc:sldMk cId="499525926" sldId="275"/>
            <ac:picMk id="14" creationId="{C52BC6D5-F2C7-54E1-D5C9-F9CB04E2AE3F}"/>
          </ac:picMkLst>
        </pc:picChg>
        <pc:picChg chg="mod">
          <ac:chgData name="Annabel Underwood" userId="e863474a-a844-434d-b87f-4db44b594c99" providerId="ADAL" clId="{6A06DAAC-A649-4F4B-9001-95F95313A3EF}" dt="2023-12-05T17:35:03.053" v="59" actId="1076"/>
          <ac:picMkLst>
            <pc:docMk/>
            <pc:sldMk cId="499525926" sldId="275"/>
            <ac:picMk id="15" creationId="{B890327E-A174-F6A9-7011-F2434A391055}"/>
          </ac:picMkLst>
        </pc:picChg>
        <pc:picChg chg="mod">
          <ac:chgData name="Annabel Underwood" userId="e863474a-a844-434d-b87f-4db44b594c99" providerId="ADAL" clId="{6A06DAAC-A649-4F4B-9001-95F95313A3EF}" dt="2023-12-05T17:35:21.072" v="64" actId="1076"/>
          <ac:picMkLst>
            <pc:docMk/>
            <pc:sldMk cId="499525926" sldId="275"/>
            <ac:picMk id="17" creationId="{FC308D5D-9D17-2030-5AC9-D14813BEB707}"/>
          </ac:picMkLst>
        </pc:picChg>
        <pc:picChg chg="mod">
          <ac:chgData name="Annabel Underwood" userId="e863474a-a844-434d-b87f-4db44b594c99" providerId="ADAL" clId="{6A06DAAC-A649-4F4B-9001-95F95313A3EF}" dt="2023-12-05T17:35:24.667" v="65" actId="1076"/>
          <ac:picMkLst>
            <pc:docMk/>
            <pc:sldMk cId="499525926" sldId="275"/>
            <ac:picMk id="19" creationId="{70390DAF-33D5-52D7-2051-1A52C0F97FB4}"/>
          </ac:picMkLst>
        </pc:picChg>
        <pc:picChg chg="mod">
          <ac:chgData name="Annabel Underwood" userId="e863474a-a844-434d-b87f-4db44b594c99" providerId="ADAL" clId="{6A06DAAC-A649-4F4B-9001-95F95313A3EF}" dt="2023-12-05T17:35:35.078" v="67" actId="1076"/>
          <ac:picMkLst>
            <pc:docMk/>
            <pc:sldMk cId="499525926" sldId="275"/>
            <ac:picMk id="20" creationId="{9276CC71-D475-084A-1CB2-73AB9FFEC0FF}"/>
          </ac:picMkLst>
        </pc:picChg>
        <pc:picChg chg="mod">
          <ac:chgData name="Annabel Underwood" userId="e863474a-a844-434d-b87f-4db44b594c99" providerId="ADAL" clId="{6A06DAAC-A649-4F4B-9001-95F95313A3EF}" dt="2023-12-05T17:35:33.158" v="66" actId="1076"/>
          <ac:picMkLst>
            <pc:docMk/>
            <pc:sldMk cId="499525926" sldId="275"/>
            <ac:picMk id="23" creationId="{A1A68ED7-55CE-FF27-70B0-9BCA7204ED93}"/>
          </ac:picMkLst>
        </pc:picChg>
        <pc:picChg chg="mod">
          <ac:chgData name="Annabel Underwood" userId="e863474a-a844-434d-b87f-4db44b594c99" providerId="ADAL" clId="{6A06DAAC-A649-4F4B-9001-95F95313A3EF}" dt="2023-12-05T17:34:54.251" v="58" actId="1076"/>
          <ac:picMkLst>
            <pc:docMk/>
            <pc:sldMk cId="499525926" sldId="275"/>
            <ac:picMk id="27" creationId="{C6A7CA2D-A1C8-D071-80A9-1D9F69533248}"/>
          </ac:picMkLst>
        </pc:picChg>
        <pc:picChg chg="mod">
          <ac:chgData name="Annabel Underwood" userId="e863474a-a844-434d-b87f-4db44b594c99" providerId="ADAL" clId="{6A06DAAC-A649-4F4B-9001-95F95313A3EF}" dt="2023-12-05T17:35:04.756" v="60" actId="1076"/>
          <ac:picMkLst>
            <pc:docMk/>
            <pc:sldMk cId="499525926" sldId="275"/>
            <ac:picMk id="28" creationId="{22A6EBF9-BFFE-063E-8742-CB62555DE182}"/>
          </ac:picMkLst>
        </pc:picChg>
        <pc:picChg chg="mod">
          <ac:chgData name="Annabel Underwood" userId="e863474a-a844-434d-b87f-4db44b594c99" providerId="ADAL" clId="{6A06DAAC-A649-4F4B-9001-95F95313A3EF}" dt="2023-12-05T17:35:18.398" v="63" actId="1076"/>
          <ac:picMkLst>
            <pc:docMk/>
            <pc:sldMk cId="499525926" sldId="275"/>
            <ac:picMk id="29" creationId="{7FB50FCB-A489-4E4B-E4B0-04EDA0FB55A9}"/>
          </ac:picMkLst>
        </pc:picChg>
        <pc:picChg chg="mod">
          <ac:chgData name="Annabel Underwood" userId="e863474a-a844-434d-b87f-4db44b594c99" providerId="ADAL" clId="{6A06DAAC-A649-4F4B-9001-95F95313A3EF}" dt="2023-12-05T17:35:37.326" v="68" actId="1076"/>
          <ac:picMkLst>
            <pc:docMk/>
            <pc:sldMk cId="499525926" sldId="275"/>
            <ac:picMk id="30" creationId="{9A701121-78A6-C433-8425-123F66A2664C}"/>
          </ac:picMkLst>
        </pc:picChg>
      </pc:sldChg>
      <pc:sldChg chg="addSp delSp modSp mod">
        <pc:chgData name="Annabel Underwood" userId="e863474a-a844-434d-b87f-4db44b594c99" providerId="ADAL" clId="{6A06DAAC-A649-4F4B-9001-95F95313A3EF}" dt="2023-12-05T17:38:29.819" v="109"/>
        <pc:sldMkLst>
          <pc:docMk/>
          <pc:sldMk cId="470616584" sldId="276"/>
        </pc:sldMkLst>
        <pc:spChg chg="add mod">
          <ac:chgData name="Annabel Underwood" userId="e863474a-a844-434d-b87f-4db44b594c99" providerId="ADAL" clId="{6A06DAAC-A649-4F4B-9001-95F95313A3EF}" dt="2023-12-05T17:38:29.819" v="109"/>
          <ac:spMkLst>
            <pc:docMk/>
            <pc:sldMk cId="470616584" sldId="276"/>
            <ac:spMk id="2" creationId="{8E3506AF-0604-266D-84A9-93071F5C20EA}"/>
          </ac:spMkLst>
        </pc:spChg>
        <pc:spChg chg="mod">
          <ac:chgData name="Annabel Underwood" userId="e863474a-a844-434d-b87f-4db44b594c99" providerId="ADAL" clId="{6A06DAAC-A649-4F4B-9001-95F95313A3EF}" dt="2023-12-05T17:36:11.263" v="75" actId="2711"/>
          <ac:spMkLst>
            <pc:docMk/>
            <pc:sldMk cId="470616584" sldId="276"/>
            <ac:spMk id="3" creationId="{F4A45622-1A57-50FA-F538-FBC93C52DA34}"/>
          </ac:spMkLst>
        </pc:spChg>
        <pc:spChg chg="del">
          <ac:chgData name="Annabel Underwood" userId="e863474a-a844-434d-b87f-4db44b594c99" providerId="ADAL" clId="{6A06DAAC-A649-4F4B-9001-95F95313A3EF}" dt="2023-12-05T17:38:29.698" v="108" actId="478"/>
          <ac:spMkLst>
            <pc:docMk/>
            <pc:sldMk cId="470616584" sldId="276"/>
            <ac:spMk id="5" creationId="{DCDA6303-C72F-7A87-AFEA-8D82765F8EE7}"/>
          </ac:spMkLst>
        </pc:spChg>
        <pc:spChg chg="mod">
          <ac:chgData name="Annabel Underwood" userId="e863474a-a844-434d-b87f-4db44b594c99" providerId="ADAL" clId="{6A06DAAC-A649-4F4B-9001-95F95313A3EF}" dt="2023-12-05T17:36:04.329" v="74" actId="14100"/>
          <ac:spMkLst>
            <pc:docMk/>
            <pc:sldMk cId="470616584" sldId="276"/>
            <ac:spMk id="6" creationId="{EB6418DF-3E31-D689-C891-42AA30BD590D}"/>
          </ac:spMkLst>
        </pc:spChg>
        <pc:graphicFrameChg chg="modGraphic">
          <ac:chgData name="Annabel Underwood" userId="e863474a-a844-434d-b87f-4db44b594c99" providerId="ADAL" clId="{6A06DAAC-A649-4F4B-9001-95F95313A3EF}" dt="2023-12-05T17:36:23.843" v="77" actId="255"/>
          <ac:graphicFrameMkLst>
            <pc:docMk/>
            <pc:sldMk cId="470616584" sldId="276"/>
            <ac:graphicFrameMk id="8" creationId="{740395DE-4A86-7491-084D-5BF8C07DF3CC}"/>
          </ac:graphicFrameMkLst>
        </pc:graphicFrameChg>
      </pc:sldChg>
      <pc:sldChg chg="addSp delSp modSp mod">
        <pc:chgData name="Annabel Underwood" userId="e863474a-a844-434d-b87f-4db44b594c99" providerId="ADAL" clId="{6A06DAAC-A649-4F4B-9001-95F95313A3EF}" dt="2023-12-05T17:38:33.507" v="111"/>
        <pc:sldMkLst>
          <pc:docMk/>
          <pc:sldMk cId="1460716771" sldId="277"/>
        </pc:sldMkLst>
        <pc:spChg chg="add mod">
          <ac:chgData name="Annabel Underwood" userId="e863474a-a844-434d-b87f-4db44b594c99" providerId="ADAL" clId="{6A06DAAC-A649-4F4B-9001-95F95313A3EF}" dt="2023-12-05T17:38:33.507" v="111"/>
          <ac:spMkLst>
            <pc:docMk/>
            <pc:sldMk cId="1460716771" sldId="277"/>
            <ac:spMk id="2" creationId="{30C5F841-B356-E5F8-36B8-B41E0452A25F}"/>
          </ac:spMkLst>
        </pc:spChg>
        <pc:spChg chg="del">
          <ac:chgData name="Annabel Underwood" userId="e863474a-a844-434d-b87f-4db44b594c99" providerId="ADAL" clId="{6A06DAAC-A649-4F4B-9001-95F95313A3EF}" dt="2023-12-05T17:38:33.276" v="110" actId="478"/>
          <ac:spMkLst>
            <pc:docMk/>
            <pc:sldMk cId="1460716771" sldId="277"/>
            <ac:spMk id="5" creationId="{DCDA6303-C72F-7A87-AFEA-8D82765F8EE7}"/>
          </ac:spMkLst>
        </pc:spChg>
        <pc:spChg chg="mod">
          <ac:chgData name="Annabel Underwood" userId="e863474a-a844-434d-b87f-4db44b594c99" providerId="ADAL" clId="{6A06DAAC-A649-4F4B-9001-95F95313A3EF}" dt="2023-12-05T17:36:32.593" v="78" actId="2711"/>
          <ac:spMkLst>
            <pc:docMk/>
            <pc:sldMk cId="1460716771" sldId="277"/>
            <ac:spMk id="6" creationId="{EB6418DF-3E31-D689-C891-42AA30BD590D}"/>
          </ac:spMkLst>
        </pc:spChg>
        <pc:spChg chg="mod">
          <ac:chgData name="Annabel Underwood" userId="e863474a-a844-434d-b87f-4db44b594c99" providerId="ADAL" clId="{6A06DAAC-A649-4F4B-9001-95F95313A3EF}" dt="2023-12-05T17:36:47.927" v="81" actId="2710"/>
          <ac:spMkLst>
            <pc:docMk/>
            <pc:sldMk cId="1460716771" sldId="277"/>
            <ac:spMk id="7" creationId="{8000A292-E36C-1611-2074-3A709529D890}"/>
          </ac:spMkLst>
        </pc:spChg>
      </pc:sldChg>
      <pc:sldChg chg="addSp delSp modSp mod">
        <pc:chgData name="Annabel Underwood" userId="e863474a-a844-434d-b87f-4db44b594c99" providerId="ADAL" clId="{6A06DAAC-A649-4F4B-9001-95F95313A3EF}" dt="2023-12-05T17:38:36.669" v="113"/>
        <pc:sldMkLst>
          <pc:docMk/>
          <pc:sldMk cId="3596101246" sldId="278"/>
        </pc:sldMkLst>
        <pc:spChg chg="add mod">
          <ac:chgData name="Annabel Underwood" userId="e863474a-a844-434d-b87f-4db44b594c99" providerId="ADAL" clId="{6A06DAAC-A649-4F4B-9001-95F95313A3EF}" dt="2023-12-05T17:38:36.669" v="113"/>
          <ac:spMkLst>
            <pc:docMk/>
            <pc:sldMk cId="3596101246" sldId="278"/>
            <ac:spMk id="2" creationId="{594DD33C-A308-07F2-BB05-07A854AAF152}"/>
          </ac:spMkLst>
        </pc:spChg>
        <pc:spChg chg="del">
          <ac:chgData name="Annabel Underwood" userId="e863474a-a844-434d-b87f-4db44b594c99" providerId="ADAL" clId="{6A06DAAC-A649-4F4B-9001-95F95313A3EF}" dt="2023-12-05T17:38:36.537" v="112" actId="478"/>
          <ac:spMkLst>
            <pc:docMk/>
            <pc:sldMk cId="3596101246" sldId="278"/>
            <ac:spMk id="5" creationId="{DCDA6303-C72F-7A87-AFEA-8D82765F8EE7}"/>
          </ac:spMkLst>
        </pc:spChg>
        <pc:spChg chg="mod">
          <ac:chgData name="Annabel Underwood" userId="e863474a-a844-434d-b87f-4db44b594c99" providerId="ADAL" clId="{6A06DAAC-A649-4F4B-9001-95F95313A3EF}" dt="2023-12-05T17:36:53.428" v="82" actId="2711"/>
          <ac:spMkLst>
            <pc:docMk/>
            <pc:sldMk cId="3596101246" sldId="278"/>
            <ac:spMk id="6" creationId="{EB6418DF-3E31-D689-C891-42AA30BD590D}"/>
          </ac:spMkLst>
        </pc:spChg>
        <pc:spChg chg="mod">
          <ac:chgData name="Annabel Underwood" userId="e863474a-a844-434d-b87f-4db44b594c99" providerId="ADAL" clId="{6A06DAAC-A649-4F4B-9001-95F95313A3EF}" dt="2023-12-05T17:37:03.086" v="86" actId="255"/>
          <ac:spMkLst>
            <pc:docMk/>
            <pc:sldMk cId="3596101246" sldId="278"/>
            <ac:spMk id="7" creationId="{6518BEE5-263D-9E69-41E6-8AEE0A89D51A}"/>
          </ac:spMkLst>
        </pc:spChg>
      </pc:sldChg>
    </pc:docChg>
  </pc:docChgLst>
  <pc:docChgLst>
    <pc:chgData name="Annabel Underwood" userId="e863474a-a844-434d-b87f-4db44b594c99" providerId="ADAL" clId="{6AAFC312-ABBE-4BE2-AAD9-549789997987}"/>
    <pc:docChg chg="custSel addSld delSld modSld">
      <pc:chgData name="Annabel Underwood" userId="e863474a-a844-434d-b87f-4db44b594c99" providerId="ADAL" clId="{6AAFC312-ABBE-4BE2-AAD9-549789997987}" dt="2024-01-24T12:37:45.870" v="269" actId="2696"/>
      <pc:docMkLst>
        <pc:docMk/>
      </pc:docMkLst>
      <pc:sldChg chg="addSp delSp modSp del mod delAnim modNotesTx">
        <pc:chgData name="Annabel Underwood" userId="e863474a-a844-434d-b87f-4db44b594c99" providerId="ADAL" clId="{6AAFC312-ABBE-4BE2-AAD9-549789997987}" dt="2024-01-24T12:21:19.591" v="232" actId="2696"/>
        <pc:sldMkLst>
          <pc:docMk/>
          <pc:sldMk cId="499525926" sldId="275"/>
        </pc:sldMkLst>
        <pc:spChg chg="add mod">
          <ac:chgData name="Annabel Underwood" userId="e863474a-a844-434d-b87f-4db44b594c99" providerId="ADAL" clId="{6AAFC312-ABBE-4BE2-AAD9-549789997987}" dt="2024-01-24T12:17:07.621" v="188"/>
          <ac:spMkLst>
            <pc:docMk/>
            <pc:sldMk cId="499525926" sldId="275"/>
            <ac:spMk id="3" creationId="{152E4BC9-211E-A84B-EF20-13DE0E2F6127}"/>
          </ac:spMkLst>
        </pc:spChg>
        <pc:spChg chg="del mod">
          <ac:chgData name="Annabel Underwood" userId="e863474a-a844-434d-b87f-4db44b594c99" providerId="ADAL" clId="{6AAFC312-ABBE-4BE2-AAD9-549789997987}" dt="2024-01-24T12:15:30.014" v="183" actId="478"/>
          <ac:spMkLst>
            <pc:docMk/>
            <pc:sldMk cId="499525926" sldId="275"/>
            <ac:spMk id="4" creationId="{C2E2528F-C61A-D14F-6D6F-E48323BE4669}"/>
          </ac:spMkLst>
        </pc:spChg>
        <pc:spChg chg="mod">
          <ac:chgData name="Annabel Underwood" userId="e863474a-a844-434d-b87f-4db44b594c99" providerId="ADAL" clId="{6AAFC312-ABBE-4BE2-AAD9-549789997987}" dt="2024-01-24T12:14:29.707" v="37" actId="1076"/>
          <ac:spMkLst>
            <pc:docMk/>
            <pc:sldMk cId="499525926" sldId="275"/>
            <ac:spMk id="6" creationId="{EB6418DF-3E31-D689-C891-42AA30BD590D}"/>
          </ac:spMkLst>
        </pc:spChg>
        <pc:spChg chg="del">
          <ac:chgData name="Annabel Underwood" userId="e863474a-a844-434d-b87f-4db44b594c99" providerId="ADAL" clId="{6AAFC312-ABBE-4BE2-AAD9-549789997987}" dt="2024-01-24T12:15:27.977" v="181" actId="478"/>
          <ac:spMkLst>
            <pc:docMk/>
            <pc:sldMk cId="499525926" sldId="275"/>
            <ac:spMk id="7" creationId="{761B00C2-F006-0586-DF8D-47F577385308}"/>
          </ac:spMkLst>
        </pc:spChg>
        <pc:spChg chg="mod">
          <ac:chgData name="Annabel Underwood" userId="e863474a-a844-434d-b87f-4db44b594c99" providerId="ADAL" clId="{6AAFC312-ABBE-4BE2-AAD9-549789997987}" dt="2024-01-24T12:17:07.621" v="188"/>
          <ac:spMkLst>
            <pc:docMk/>
            <pc:sldMk cId="499525926" sldId="275"/>
            <ac:spMk id="8" creationId="{BDA8EAEA-4BD5-F120-A89D-F8236D6F2815}"/>
          </ac:spMkLst>
        </pc:spChg>
        <pc:spChg chg="mod">
          <ac:chgData name="Annabel Underwood" userId="e863474a-a844-434d-b87f-4db44b594c99" providerId="ADAL" clId="{6AAFC312-ABBE-4BE2-AAD9-549789997987}" dt="2024-01-24T12:17:07.621" v="188"/>
          <ac:spMkLst>
            <pc:docMk/>
            <pc:sldMk cId="499525926" sldId="275"/>
            <ac:spMk id="9" creationId="{D3ABF395-033F-4F6F-D6B4-060DE11D195E}"/>
          </ac:spMkLst>
        </pc:spChg>
        <pc:spChg chg="mod">
          <ac:chgData name="Annabel Underwood" userId="e863474a-a844-434d-b87f-4db44b594c99" providerId="ADAL" clId="{6AAFC312-ABBE-4BE2-AAD9-549789997987}" dt="2024-01-24T12:17:07.621" v="188"/>
          <ac:spMkLst>
            <pc:docMk/>
            <pc:sldMk cId="499525926" sldId="275"/>
            <ac:spMk id="11" creationId="{E10A8385-F762-1F3C-A9B5-4C604DA9AD36}"/>
          </ac:spMkLst>
        </pc:spChg>
        <pc:spChg chg="mod">
          <ac:chgData name="Annabel Underwood" userId="e863474a-a844-434d-b87f-4db44b594c99" providerId="ADAL" clId="{6AAFC312-ABBE-4BE2-AAD9-549789997987}" dt="2024-01-24T12:17:07.621" v="188"/>
          <ac:spMkLst>
            <pc:docMk/>
            <pc:sldMk cId="499525926" sldId="275"/>
            <ac:spMk id="12" creationId="{538E2C2D-2349-9FA6-E66F-9EF99D9EC989}"/>
          </ac:spMkLst>
        </pc:spChg>
        <pc:spChg chg="mod">
          <ac:chgData name="Annabel Underwood" userId="e863474a-a844-434d-b87f-4db44b594c99" providerId="ADAL" clId="{6AAFC312-ABBE-4BE2-AAD9-549789997987}" dt="2024-01-24T12:17:07.621" v="188"/>
          <ac:spMkLst>
            <pc:docMk/>
            <pc:sldMk cId="499525926" sldId="275"/>
            <ac:spMk id="18" creationId="{A89EB6EC-363F-45AB-D38D-3B215266A714}"/>
          </ac:spMkLst>
        </pc:spChg>
        <pc:spChg chg="mod">
          <ac:chgData name="Annabel Underwood" userId="e863474a-a844-434d-b87f-4db44b594c99" providerId="ADAL" clId="{6AAFC312-ABBE-4BE2-AAD9-549789997987}" dt="2024-01-24T12:17:07.621" v="188"/>
          <ac:spMkLst>
            <pc:docMk/>
            <pc:sldMk cId="499525926" sldId="275"/>
            <ac:spMk id="21" creationId="{C4F350B2-9270-A4E6-3B56-43EA721E4C60}"/>
          </ac:spMkLst>
        </pc:spChg>
        <pc:spChg chg="mod">
          <ac:chgData name="Annabel Underwood" userId="e863474a-a844-434d-b87f-4db44b594c99" providerId="ADAL" clId="{6AAFC312-ABBE-4BE2-AAD9-549789997987}" dt="2024-01-24T12:17:07.621" v="188"/>
          <ac:spMkLst>
            <pc:docMk/>
            <pc:sldMk cId="499525926" sldId="275"/>
            <ac:spMk id="24" creationId="{949CD5F6-C64A-E44C-D164-00D508C7F1CE}"/>
          </ac:spMkLst>
        </pc:spChg>
        <pc:spChg chg="mod">
          <ac:chgData name="Annabel Underwood" userId="e863474a-a844-434d-b87f-4db44b594c99" providerId="ADAL" clId="{6AAFC312-ABBE-4BE2-AAD9-549789997987}" dt="2024-01-24T12:17:07.621" v="188"/>
          <ac:spMkLst>
            <pc:docMk/>
            <pc:sldMk cId="499525926" sldId="275"/>
            <ac:spMk id="26" creationId="{A622FAED-DD11-C900-75A7-B267B75845BC}"/>
          </ac:spMkLst>
        </pc:spChg>
        <pc:spChg chg="mod">
          <ac:chgData name="Annabel Underwood" userId="e863474a-a844-434d-b87f-4db44b594c99" providerId="ADAL" clId="{6AAFC312-ABBE-4BE2-AAD9-549789997987}" dt="2024-01-24T12:17:07.621" v="188"/>
          <ac:spMkLst>
            <pc:docMk/>
            <pc:sldMk cId="499525926" sldId="275"/>
            <ac:spMk id="32" creationId="{26E646B5-B07D-ED16-0F9D-738ED9C20176}"/>
          </ac:spMkLst>
        </pc:spChg>
        <pc:spChg chg="mod">
          <ac:chgData name="Annabel Underwood" userId="e863474a-a844-434d-b87f-4db44b594c99" providerId="ADAL" clId="{6AAFC312-ABBE-4BE2-AAD9-549789997987}" dt="2024-01-24T12:17:07.621" v="188"/>
          <ac:spMkLst>
            <pc:docMk/>
            <pc:sldMk cId="499525926" sldId="275"/>
            <ac:spMk id="33" creationId="{FA6BB77E-1B64-4314-7B62-EC34671533EC}"/>
          </ac:spMkLst>
        </pc:spChg>
        <pc:spChg chg="mod">
          <ac:chgData name="Annabel Underwood" userId="e863474a-a844-434d-b87f-4db44b594c99" providerId="ADAL" clId="{6AAFC312-ABBE-4BE2-AAD9-549789997987}" dt="2024-01-24T12:15:36.776" v="186" actId="1076"/>
          <ac:spMkLst>
            <pc:docMk/>
            <pc:sldMk cId="499525926" sldId="275"/>
            <ac:spMk id="34" creationId="{B0878017-0E06-1FEF-F1FD-75B048C5024E}"/>
          </ac:spMkLst>
        </pc:spChg>
        <pc:spChg chg="mod">
          <ac:chgData name="Annabel Underwood" userId="e863474a-a844-434d-b87f-4db44b594c99" providerId="ADAL" clId="{6AAFC312-ABBE-4BE2-AAD9-549789997987}" dt="2024-01-24T12:17:07.621" v="188"/>
          <ac:spMkLst>
            <pc:docMk/>
            <pc:sldMk cId="499525926" sldId="275"/>
            <ac:spMk id="36" creationId="{5514ED91-B4B7-BD18-1864-08EACDC5CDCD}"/>
          </ac:spMkLst>
        </pc:spChg>
        <pc:spChg chg="mod">
          <ac:chgData name="Annabel Underwood" userId="e863474a-a844-434d-b87f-4db44b594c99" providerId="ADAL" clId="{6AAFC312-ABBE-4BE2-AAD9-549789997987}" dt="2024-01-24T12:15:40.378" v="187" actId="1076"/>
          <ac:spMkLst>
            <pc:docMk/>
            <pc:sldMk cId="499525926" sldId="275"/>
            <ac:spMk id="37" creationId="{5DFDF705-3DED-7ACE-6BFB-2A01D139C539}"/>
          </ac:spMkLst>
        </pc:spChg>
        <pc:spChg chg="mod">
          <ac:chgData name="Annabel Underwood" userId="e863474a-a844-434d-b87f-4db44b594c99" providerId="ADAL" clId="{6AAFC312-ABBE-4BE2-AAD9-549789997987}" dt="2024-01-24T12:17:07.621" v="188"/>
          <ac:spMkLst>
            <pc:docMk/>
            <pc:sldMk cId="499525926" sldId="275"/>
            <ac:spMk id="38" creationId="{DB5236EF-CFAB-8FC7-E794-9092868FA872}"/>
          </ac:spMkLst>
        </pc:spChg>
        <pc:spChg chg="mod">
          <ac:chgData name="Annabel Underwood" userId="e863474a-a844-434d-b87f-4db44b594c99" providerId="ADAL" clId="{6AAFC312-ABBE-4BE2-AAD9-549789997987}" dt="2024-01-24T12:17:07.621" v="188"/>
          <ac:spMkLst>
            <pc:docMk/>
            <pc:sldMk cId="499525926" sldId="275"/>
            <ac:spMk id="40" creationId="{260E20D4-2CF5-F759-277C-9F1582258A36}"/>
          </ac:spMkLst>
        </pc:spChg>
        <pc:spChg chg="mod">
          <ac:chgData name="Annabel Underwood" userId="e863474a-a844-434d-b87f-4db44b594c99" providerId="ADAL" clId="{6AAFC312-ABBE-4BE2-AAD9-549789997987}" dt="2024-01-24T12:17:07.621" v="188"/>
          <ac:spMkLst>
            <pc:docMk/>
            <pc:sldMk cId="499525926" sldId="275"/>
            <ac:spMk id="41" creationId="{DA26A419-F986-A0E9-D8E2-F913A6C3C651}"/>
          </ac:spMkLst>
        </pc:spChg>
        <pc:spChg chg="add mod">
          <ac:chgData name="Annabel Underwood" userId="e863474a-a844-434d-b87f-4db44b594c99" providerId="ADAL" clId="{6AAFC312-ABBE-4BE2-AAD9-549789997987}" dt="2024-01-24T12:17:07.621" v="188"/>
          <ac:spMkLst>
            <pc:docMk/>
            <pc:sldMk cId="499525926" sldId="275"/>
            <ac:spMk id="42" creationId="{B92DD715-C6CF-B49F-0217-26EEECD811FD}"/>
          </ac:spMkLst>
        </pc:spChg>
        <pc:spChg chg="add mod">
          <ac:chgData name="Annabel Underwood" userId="e863474a-a844-434d-b87f-4db44b594c99" providerId="ADAL" clId="{6AAFC312-ABBE-4BE2-AAD9-549789997987}" dt="2024-01-24T12:17:07.621" v="188"/>
          <ac:spMkLst>
            <pc:docMk/>
            <pc:sldMk cId="499525926" sldId="275"/>
            <ac:spMk id="43" creationId="{20AE6D54-01A0-E5E3-563E-40FC4759FD79}"/>
          </ac:spMkLst>
        </pc:spChg>
        <pc:spChg chg="add mod">
          <ac:chgData name="Annabel Underwood" userId="e863474a-a844-434d-b87f-4db44b594c99" providerId="ADAL" clId="{6AAFC312-ABBE-4BE2-AAD9-549789997987}" dt="2024-01-24T12:17:07.621" v="188"/>
          <ac:spMkLst>
            <pc:docMk/>
            <pc:sldMk cId="499525926" sldId="275"/>
            <ac:spMk id="44" creationId="{30FCE423-ED26-6280-B972-987A8BCCDF40}"/>
          </ac:spMkLst>
        </pc:spChg>
        <pc:spChg chg="add mod">
          <ac:chgData name="Annabel Underwood" userId="e863474a-a844-434d-b87f-4db44b594c99" providerId="ADAL" clId="{6AAFC312-ABBE-4BE2-AAD9-549789997987}" dt="2024-01-24T12:17:07.621" v="188"/>
          <ac:spMkLst>
            <pc:docMk/>
            <pc:sldMk cId="499525926" sldId="275"/>
            <ac:spMk id="45" creationId="{AEDAFA73-784C-C75E-5D26-1F10E5CCF652}"/>
          </ac:spMkLst>
        </pc:spChg>
        <pc:spChg chg="add mod">
          <ac:chgData name="Annabel Underwood" userId="e863474a-a844-434d-b87f-4db44b594c99" providerId="ADAL" clId="{6AAFC312-ABBE-4BE2-AAD9-549789997987}" dt="2024-01-24T12:17:07.621" v="188"/>
          <ac:spMkLst>
            <pc:docMk/>
            <pc:sldMk cId="499525926" sldId="275"/>
            <ac:spMk id="46" creationId="{9D2ABA85-162F-2DFF-45ED-3471F54696BD}"/>
          </ac:spMkLst>
        </pc:spChg>
        <pc:spChg chg="add mod">
          <ac:chgData name="Annabel Underwood" userId="e863474a-a844-434d-b87f-4db44b594c99" providerId="ADAL" clId="{6AAFC312-ABBE-4BE2-AAD9-549789997987}" dt="2024-01-24T12:17:07.621" v="188"/>
          <ac:spMkLst>
            <pc:docMk/>
            <pc:sldMk cId="499525926" sldId="275"/>
            <ac:spMk id="47" creationId="{8658EE5E-ECDC-D028-1CFD-6465D5F2950F}"/>
          </ac:spMkLst>
        </pc:spChg>
        <pc:spChg chg="add mod">
          <ac:chgData name="Annabel Underwood" userId="e863474a-a844-434d-b87f-4db44b594c99" providerId="ADAL" clId="{6AAFC312-ABBE-4BE2-AAD9-549789997987}" dt="2024-01-24T12:17:07.621" v="188"/>
          <ac:spMkLst>
            <pc:docMk/>
            <pc:sldMk cId="499525926" sldId="275"/>
            <ac:spMk id="48" creationId="{9DED961D-4D0E-351F-64C2-00384FE87710}"/>
          </ac:spMkLst>
        </pc:spChg>
        <pc:spChg chg="add mod">
          <ac:chgData name="Annabel Underwood" userId="e863474a-a844-434d-b87f-4db44b594c99" providerId="ADAL" clId="{6AAFC312-ABBE-4BE2-AAD9-549789997987}" dt="2024-01-24T12:17:20.746" v="189"/>
          <ac:spMkLst>
            <pc:docMk/>
            <pc:sldMk cId="499525926" sldId="275"/>
            <ac:spMk id="49" creationId="{DAFD7E94-0038-A7B4-E965-42E00CF303DF}"/>
          </ac:spMkLst>
        </pc:spChg>
        <pc:spChg chg="mod">
          <ac:chgData name="Annabel Underwood" userId="e863474a-a844-434d-b87f-4db44b594c99" providerId="ADAL" clId="{6AAFC312-ABBE-4BE2-AAD9-549789997987}" dt="2024-01-24T12:17:20.746" v="189"/>
          <ac:spMkLst>
            <pc:docMk/>
            <pc:sldMk cId="499525926" sldId="275"/>
            <ac:spMk id="51" creationId="{E2FE29BF-D91C-E8E6-5108-E5B886BD357F}"/>
          </ac:spMkLst>
        </pc:spChg>
        <pc:spChg chg="mod">
          <ac:chgData name="Annabel Underwood" userId="e863474a-a844-434d-b87f-4db44b594c99" providerId="ADAL" clId="{6AAFC312-ABBE-4BE2-AAD9-549789997987}" dt="2024-01-24T12:17:20.746" v="189"/>
          <ac:spMkLst>
            <pc:docMk/>
            <pc:sldMk cId="499525926" sldId="275"/>
            <ac:spMk id="52" creationId="{C2157CF8-8061-4808-F6E9-4731ECF7CDB9}"/>
          </ac:spMkLst>
        </pc:spChg>
        <pc:spChg chg="mod">
          <ac:chgData name="Annabel Underwood" userId="e863474a-a844-434d-b87f-4db44b594c99" providerId="ADAL" clId="{6AAFC312-ABBE-4BE2-AAD9-549789997987}" dt="2024-01-24T12:17:20.746" v="189"/>
          <ac:spMkLst>
            <pc:docMk/>
            <pc:sldMk cId="499525926" sldId="275"/>
            <ac:spMk id="54" creationId="{058C2B31-AD60-3EC5-368B-C2499E46CDCA}"/>
          </ac:spMkLst>
        </pc:spChg>
        <pc:spChg chg="mod">
          <ac:chgData name="Annabel Underwood" userId="e863474a-a844-434d-b87f-4db44b594c99" providerId="ADAL" clId="{6AAFC312-ABBE-4BE2-AAD9-549789997987}" dt="2024-01-24T12:17:20.746" v="189"/>
          <ac:spMkLst>
            <pc:docMk/>
            <pc:sldMk cId="499525926" sldId="275"/>
            <ac:spMk id="55" creationId="{7F1CA508-D658-F28A-CF3E-057D9E61E2E6}"/>
          </ac:spMkLst>
        </pc:spChg>
        <pc:spChg chg="mod">
          <ac:chgData name="Annabel Underwood" userId="e863474a-a844-434d-b87f-4db44b594c99" providerId="ADAL" clId="{6AAFC312-ABBE-4BE2-AAD9-549789997987}" dt="2024-01-24T12:17:20.746" v="189"/>
          <ac:spMkLst>
            <pc:docMk/>
            <pc:sldMk cId="499525926" sldId="275"/>
            <ac:spMk id="57" creationId="{CC9E0110-F9EF-072F-20BB-7E4E174B2BD6}"/>
          </ac:spMkLst>
        </pc:spChg>
        <pc:spChg chg="mod">
          <ac:chgData name="Annabel Underwood" userId="e863474a-a844-434d-b87f-4db44b594c99" providerId="ADAL" clId="{6AAFC312-ABBE-4BE2-AAD9-549789997987}" dt="2024-01-24T12:17:20.746" v="189"/>
          <ac:spMkLst>
            <pc:docMk/>
            <pc:sldMk cId="499525926" sldId="275"/>
            <ac:spMk id="58" creationId="{15BB7CA4-0777-47E0-F4B0-14C7A8BAF50F}"/>
          </ac:spMkLst>
        </pc:spChg>
        <pc:spChg chg="mod">
          <ac:chgData name="Annabel Underwood" userId="e863474a-a844-434d-b87f-4db44b594c99" providerId="ADAL" clId="{6AAFC312-ABBE-4BE2-AAD9-549789997987}" dt="2024-01-24T12:17:20.746" v="189"/>
          <ac:spMkLst>
            <pc:docMk/>
            <pc:sldMk cId="499525926" sldId="275"/>
            <ac:spMk id="60" creationId="{81531360-8392-DE97-47D9-27283734A6E5}"/>
          </ac:spMkLst>
        </pc:spChg>
        <pc:spChg chg="mod">
          <ac:chgData name="Annabel Underwood" userId="e863474a-a844-434d-b87f-4db44b594c99" providerId="ADAL" clId="{6AAFC312-ABBE-4BE2-AAD9-549789997987}" dt="2024-01-24T12:17:20.746" v="189"/>
          <ac:spMkLst>
            <pc:docMk/>
            <pc:sldMk cId="499525926" sldId="275"/>
            <ac:spMk id="61" creationId="{A1930625-BBE8-7909-ACAD-6011A428D634}"/>
          </ac:spMkLst>
        </pc:spChg>
        <pc:spChg chg="mod">
          <ac:chgData name="Annabel Underwood" userId="e863474a-a844-434d-b87f-4db44b594c99" providerId="ADAL" clId="{6AAFC312-ABBE-4BE2-AAD9-549789997987}" dt="2024-01-24T12:17:20.746" v="189"/>
          <ac:spMkLst>
            <pc:docMk/>
            <pc:sldMk cId="499525926" sldId="275"/>
            <ac:spMk id="63" creationId="{A6A1E324-1676-30FE-8D82-86DC1C3B61AC}"/>
          </ac:spMkLst>
        </pc:spChg>
        <pc:spChg chg="mod">
          <ac:chgData name="Annabel Underwood" userId="e863474a-a844-434d-b87f-4db44b594c99" providerId="ADAL" clId="{6AAFC312-ABBE-4BE2-AAD9-549789997987}" dt="2024-01-24T12:17:20.746" v="189"/>
          <ac:spMkLst>
            <pc:docMk/>
            <pc:sldMk cId="499525926" sldId="275"/>
            <ac:spMk id="64" creationId="{0F1524F7-4A48-F139-D45F-AC0B3B0374C1}"/>
          </ac:spMkLst>
        </pc:spChg>
        <pc:spChg chg="mod">
          <ac:chgData name="Annabel Underwood" userId="e863474a-a844-434d-b87f-4db44b594c99" providerId="ADAL" clId="{6AAFC312-ABBE-4BE2-AAD9-549789997987}" dt="2024-01-24T12:17:20.746" v="189"/>
          <ac:spMkLst>
            <pc:docMk/>
            <pc:sldMk cId="499525926" sldId="275"/>
            <ac:spMk id="66" creationId="{4C0ADF0F-9CE2-01BB-6D80-B49047FFC894}"/>
          </ac:spMkLst>
        </pc:spChg>
        <pc:spChg chg="mod">
          <ac:chgData name="Annabel Underwood" userId="e863474a-a844-434d-b87f-4db44b594c99" providerId="ADAL" clId="{6AAFC312-ABBE-4BE2-AAD9-549789997987}" dt="2024-01-24T12:17:20.746" v="189"/>
          <ac:spMkLst>
            <pc:docMk/>
            <pc:sldMk cId="499525926" sldId="275"/>
            <ac:spMk id="67" creationId="{BC65E178-E302-794D-F247-8CD7665E22F5}"/>
          </ac:spMkLst>
        </pc:spChg>
        <pc:spChg chg="mod">
          <ac:chgData name="Annabel Underwood" userId="e863474a-a844-434d-b87f-4db44b594c99" providerId="ADAL" clId="{6AAFC312-ABBE-4BE2-AAD9-549789997987}" dt="2024-01-24T12:17:20.746" v="189"/>
          <ac:spMkLst>
            <pc:docMk/>
            <pc:sldMk cId="499525926" sldId="275"/>
            <ac:spMk id="69" creationId="{6A6FD9B4-6520-FCC2-C40B-DD9644CC0037}"/>
          </ac:spMkLst>
        </pc:spChg>
        <pc:spChg chg="mod">
          <ac:chgData name="Annabel Underwood" userId="e863474a-a844-434d-b87f-4db44b594c99" providerId="ADAL" clId="{6AAFC312-ABBE-4BE2-AAD9-549789997987}" dt="2024-01-24T12:17:20.746" v="189"/>
          <ac:spMkLst>
            <pc:docMk/>
            <pc:sldMk cId="499525926" sldId="275"/>
            <ac:spMk id="70" creationId="{4A405F6E-7114-0880-CE30-F798093A60BA}"/>
          </ac:spMkLst>
        </pc:spChg>
        <pc:spChg chg="add mod">
          <ac:chgData name="Annabel Underwood" userId="e863474a-a844-434d-b87f-4db44b594c99" providerId="ADAL" clId="{6AAFC312-ABBE-4BE2-AAD9-549789997987}" dt="2024-01-24T12:17:20.746" v="189"/>
          <ac:spMkLst>
            <pc:docMk/>
            <pc:sldMk cId="499525926" sldId="275"/>
            <ac:spMk id="71" creationId="{CC16DC2D-576D-D706-3C0F-B5839E8B22E2}"/>
          </ac:spMkLst>
        </pc:spChg>
        <pc:spChg chg="add mod">
          <ac:chgData name="Annabel Underwood" userId="e863474a-a844-434d-b87f-4db44b594c99" providerId="ADAL" clId="{6AAFC312-ABBE-4BE2-AAD9-549789997987}" dt="2024-01-24T12:17:20.746" v="189"/>
          <ac:spMkLst>
            <pc:docMk/>
            <pc:sldMk cId="499525926" sldId="275"/>
            <ac:spMk id="72" creationId="{FA73581E-05B5-C934-326A-73D1608D5029}"/>
          </ac:spMkLst>
        </pc:spChg>
        <pc:spChg chg="add mod">
          <ac:chgData name="Annabel Underwood" userId="e863474a-a844-434d-b87f-4db44b594c99" providerId="ADAL" clId="{6AAFC312-ABBE-4BE2-AAD9-549789997987}" dt="2024-01-24T12:17:20.746" v="189"/>
          <ac:spMkLst>
            <pc:docMk/>
            <pc:sldMk cId="499525926" sldId="275"/>
            <ac:spMk id="73" creationId="{AAAE3604-A7A9-B88E-BDF0-CAB67078B3C7}"/>
          </ac:spMkLst>
        </pc:spChg>
        <pc:spChg chg="add mod">
          <ac:chgData name="Annabel Underwood" userId="e863474a-a844-434d-b87f-4db44b594c99" providerId="ADAL" clId="{6AAFC312-ABBE-4BE2-AAD9-549789997987}" dt="2024-01-24T12:17:20.746" v="189"/>
          <ac:spMkLst>
            <pc:docMk/>
            <pc:sldMk cId="499525926" sldId="275"/>
            <ac:spMk id="74" creationId="{FBF7EFD3-E2D8-CD91-DE46-C48720CBE778}"/>
          </ac:spMkLst>
        </pc:spChg>
        <pc:spChg chg="add mod">
          <ac:chgData name="Annabel Underwood" userId="e863474a-a844-434d-b87f-4db44b594c99" providerId="ADAL" clId="{6AAFC312-ABBE-4BE2-AAD9-549789997987}" dt="2024-01-24T12:17:20.746" v="189"/>
          <ac:spMkLst>
            <pc:docMk/>
            <pc:sldMk cId="499525926" sldId="275"/>
            <ac:spMk id="75" creationId="{C841D20A-BE61-6150-3447-78407F7A86DC}"/>
          </ac:spMkLst>
        </pc:spChg>
        <pc:spChg chg="add mod">
          <ac:chgData name="Annabel Underwood" userId="e863474a-a844-434d-b87f-4db44b594c99" providerId="ADAL" clId="{6AAFC312-ABBE-4BE2-AAD9-549789997987}" dt="2024-01-24T12:17:20.746" v="189"/>
          <ac:spMkLst>
            <pc:docMk/>
            <pc:sldMk cId="499525926" sldId="275"/>
            <ac:spMk id="76" creationId="{328D8BE5-349A-F863-4677-5084E158AEE7}"/>
          </ac:spMkLst>
        </pc:spChg>
        <pc:spChg chg="add mod">
          <ac:chgData name="Annabel Underwood" userId="e863474a-a844-434d-b87f-4db44b594c99" providerId="ADAL" clId="{6AAFC312-ABBE-4BE2-AAD9-549789997987}" dt="2024-01-24T12:17:20.746" v="189"/>
          <ac:spMkLst>
            <pc:docMk/>
            <pc:sldMk cId="499525926" sldId="275"/>
            <ac:spMk id="77" creationId="{22085231-A977-00D4-E5AF-AE0E162D9C50}"/>
          </ac:spMkLst>
        </pc:spChg>
        <pc:grpChg chg="add mod">
          <ac:chgData name="Annabel Underwood" userId="e863474a-a844-434d-b87f-4db44b594c99" providerId="ADAL" clId="{6AAFC312-ABBE-4BE2-AAD9-549789997987}" dt="2024-01-24T12:17:07.621" v="188"/>
          <ac:grpSpMkLst>
            <pc:docMk/>
            <pc:sldMk cId="499525926" sldId="275"/>
            <ac:grpSpMk id="5" creationId="{A4390750-32B2-F2A1-0DE1-53435D3743DC}"/>
          </ac:grpSpMkLst>
        </pc:grpChg>
        <pc:grpChg chg="add mod">
          <ac:chgData name="Annabel Underwood" userId="e863474a-a844-434d-b87f-4db44b594c99" providerId="ADAL" clId="{6AAFC312-ABBE-4BE2-AAD9-549789997987}" dt="2024-01-24T12:17:07.621" v="188"/>
          <ac:grpSpMkLst>
            <pc:docMk/>
            <pc:sldMk cId="499525926" sldId="275"/>
            <ac:grpSpMk id="10" creationId="{6F90CB0F-360F-DB82-17D3-DF6BC67F5881}"/>
          </ac:grpSpMkLst>
        </pc:grpChg>
        <pc:grpChg chg="add mod">
          <ac:chgData name="Annabel Underwood" userId="e863474a-a844-434d-b87f-4db44b594c99" providerId="ADAL" clId="{6AAFC312-ABBE-4BE2-AAD9-549789997987}" dt="2024-01-24T12:17:07.621" v="188"/>
          <ac:grpSpMkLst>
            <pc:docMk/>
            <pc:sldMk cId="499525926" sldId="275"/>
            <ac:grpSpMk id="13" creationId="{89D6AA20-F128-9352-08C6-150D2DB287E3}"/>
          </ac:grpSpMkLst>
        </pc:grpChg>
        <pc:grpChg chg="add mod">
          <ac:chgData name="Annabel Underwood" userId="e863474a-a844-434d-b87f-4db44b594c99" providerId="ADAL" clId="{6AAFC312-ABBE-4BE2-AAD9-549789997987}" dt="2024-01-24T12:17:07.621" v="188"/>
          <ac:grpSpMkLst>
            <pc:docMk/>
            <pc:sldMk cId="499525926" sldId="275"/>
            <ac:grpSpMk id="22" creationId="{36421A6D-D1C2-215D-EBC8-29AA87911256}"/>
          </ac:grpSpMkLst>
        </pc:grpChg>
        <pc:grpChg chg="add mod">
          <ac:chgData name="Annabel Underwood" userId="e863474a-a844-434d-b87f-4db44b594c99" providerId="ADAL" clId="{6AAFC312-ABBE-4BE2-AAD9-549789997987}" dt="2024-01-24T12:17:07.621" v="188"/>
          <ac:grpSpMkLst>
            <pc:docMk/>
            <pc:sldMk cId="499525926" sldId="275"/>
            <ac:grpSpMk id="31" creationId="{5AF8AC39-31E6-2750-7002-FF47735FE8C9}"/>
          </ac:grpSpMkLst>
        </pc:grpChg>
        <pc:grpChg chg="add mod">
          <ac:chgData name="Annabel Underwood" userId="e863474a-a844-434d-b87f-4db44b594c99" providerId="ADAL" clId="{6AAFC312-ABBE-4BE2-AAD9-549789997987}" dt="2024-01-24T12:17:07.621" v="188"/>
          <ac:grpSpMkLst>
            <pc:docMk/>
            <pc:sldMk cId="499525926" sldId="275"/>
            <ac:grpSpMk id="35" creationId="{CCE68138-4014-D3EA-3DD1-2A556D1BAE24}"/>
          </ac:grpSpMkLst>
        </pc:grpChg>
        <pc:grpChg chg="add mod">
          <ac:chgData name="Annabel Underwood" userId="e863474a-a844-434d-b87f-4db44b594c99" providerId="ADAL" clId="{6AAFC312-ABBE-4BE2-AAD9-549789997987}" dt="2024-01-24T12:17:07.621" v="188"/>
          <ac:grpSpMkLst>
            <pc:docMk/>
            <pc:sldMk cId="499525926" sldId="275"/>
            <ac:grpSpMk id="39" creationId="{B41AA778-D812-CBD9-3A0E-BAB005CC7B5F}"/>
          </ac:grpSpMkLst>
        </pc:grpChg>
        <pc:grpChg chg="add mod">
          <ac:chgData name="Annabel Underwood" userId="e863474a-a844-434d-b87f-4db44b594c99" providerId="ADAL" clId="{6AAFC312-ABBE-4BE2-AAD9-549789997987}" dt="2024-01-24T12:17:20.746" v="189"/>
          <ac:grpSpMkLst>
            <pc:docMk/>
            <pc:sldMk cId="499525926" sldId="275"/>
            <ac:grpSpMk id="50" creationId="{62C9E1DC-77E6-1082-86A2-BDAA59706513}"/>
          </ac:grpSpMkLst>
        </pc:grpChg>
        <pc:grpChg chg="add mod">
          <ac:chgData name="Annabel Underwood" userId="e863474a-a844-434d-b87f-4db44b594c99" providerId="ADAL" clId="{6AAFC312-ABBE-4BE2-AAD9-549789997987}" dt="2024-01-24T12:17:20.746" v="189"/>
          <ac:grpSpMkLst>
            <pc:docMk/>
            <pc:sldMk cId="499525926" sldId="275"/>
            <ac:grpSpMk id="53" creationId="{A4560EEA-3293-2918-DB42-84F7D82A0932}"/>
          </ac:grpSpMkLst>
        </pc:grpChg>
        <pc:grpChg chg="add mod">
          <ac:chgData name="Annabel Underwood" userId="e863474a-a844-434d-b87f-4db44b594c99" providerId="ADAL" clId="{6AAFC312-ABBE-4BE2-AAD9-549789997987}" dt="2024-01-24T12:17:20.746" v="189"/>
          <ac:grpSpMkLst>
            <pc:docMk/>
            <pc:sldMk cId="499525926" sldId="275"/>
            <ac:grpSpMk id="56" creationId="{FB004816-ACAC-EB47-94A4-F0B319272B20}"/>
          </ac:grpSpMkLst>
        </pc:grpChg>
        <pc:grpChg chg="add mod">
          <ac:chgData name="Annabel Underwood" userId="e863474a-a844-434d-b87f-4db44b594c99" providerId="ADAL" clId="{6AAFC312-ABBE-4BE2-AAD9-549789997987}" dt="2024-01-24T12:17:20.746" v="189"/>
          <ac:grpSpMkLst>
            <pc:docMk/>
            <pc:sldMk cId="499525926" sldId="275"/>
            <ac:grpSpMk id="59" creationId="{8F2DA8E8-3131-931F-0C2F-01DE95962153}"/>
          </ac:grpSpMkLst>
        </pc:grpChg>
        <pc:grpChg chg="add mod">
          <ac:chgData name="Annabel Underwood" userId="e863474a-a844-434d-b87f-4db44b594c99" providerId="ADAL" clId="{6AAFC312-ABBE-4BE2-AAD9-549789997987}" dt="2024-01-24T12:17:20.746" v="189"/>
          <ac:grpSpMkLst>
            <pc:docMk/>
            <pc:sldMk cId="499525926" sldId="275"/>
            <ac:grpSpMk id="62" creationId="{CB3B4866-77C2-94ED-151F-B48697BC32E0}"/>
          </ac:grpSpMkLst>
        </pc:grpChg>
        <pc:grpChg chg="add mod">
          <ac:chgData name="Annabel Underwood" userId="e863474a-a844-434d-b87f-4db44b594c99" providerId="ADAL" clId="{6AAFC312-ABBE-4BE2-AAD9-549789997987}" dt="2024-01-24T12:17:20.746" v="189"/>
          <ac:grpSpMkLst>
            <pc:docMk/>
            <pc:sldMk cId="499525926" sldId="275"/>
            <ac:grpSpMk id="65" creationId="{B0D9C0BC-1029-DACC-07AC-A6A6B0A47811}"/>
          </ac:grpSpMkLst>
        </pc:grpChg>
        <pc:grpChg chg="add mod">
          <ac:chgData name="Annabel Underwood" userId="e863474a-a844-434d-b87f-4db44b594c99" providerId="ADAL" clId="{6AAFC312-ABBE-4BE2-AAD9-549789997987}" dt="2024-01-24T12:17:20.746" v="189"/>
          <ac:grpSpMkLst>
            <pc:docMk/>
            <pc:sldMk cId="499525926" sldId="275"/>
            <ac:grpSpMk id="68" creationId="{D422C798-AC9F-E765-8779-0E0158E96DAE}"/>
          </ac:grpSpMkLst>
        </pc:grpChg>
        <pc:picChg chg="del">
          <ac:chgData name="Annabel Underwood" userId="e863474a-a844-434d-b87f-4db44b594c99" providerId="ADAL" clId="{6AAFC312-ABBE-4BE2-AAD9-549789997987}" dt="2024-01-24T12:15:31.752" v="184" actId="478"/>
          <ac:picMkLst>
            <pc:docMk/>
            <pc:sldMk cId="499525926" sldId="275"/>
            <ac:picMk id="14" creationId="{C52BC6D5-F2C7-54E1-D5C9-F9CB04E2AE3F}"/>
          </ac:picMkLst>
        </pc:picChg>
        <pc:picChg chg="del">
          <ac:chgData name="Annabel Underwood" userId="e863474a-a844-434d-b87f-4db44b594c99" providerId="ADAL" clId="{6AAFC312-ABBE-4BE2-AAD9-549789997987}" dt="2024-01-24T12:15:31.752" v="184" actId="478"/>
          <ac:picMkLst>
            <pc:docMk/>
            <pc:sldMk cId="499525926" sldId="275"/>
            <ac:picMk id="15" creationId="{B890327E-A174-F6A9-7011-F2434A391055}"/>
          </ac:picMkLst>
        </pc:picChg>
        <pc:picChg chg="del">
          <ac:chgData name="Annabel Underwood" userId="e863474a-a844-434d-b87f-4db44b594c99" providerId="ADAL" clId="{6AAFC312-ABBE-4BE2-AAD9-549789997987}" dt="2024-01-24T12:15:31.752" v="184" actId="478"/>
          <ac:picMkLst>
            <pc:docMk/>
            <pc:sldMk cId="499525926" sldId="275"/>
            <ac:picMk id="17" creationId="{FC308D5D-9D17-2030-5AC9-D14813BEB707}"/>
          </ac:picMkLst>
        </pc:picChg>
        <pc:picChg chg="del">
          <ac:chgData name="Annabel Underwood" userId="e863474a-a844-434d-b87f-4db44b594c99" providerId="ADAL" clId="{6AAFC312-ABBE-4BE2-AAD9-549789997987}" dt="2024-01-24T12:15:31.752" v="184" actId="478"/>
          <ac:picMkLst>
            <pc:docMk/>
            <pc:sldMk cId="499525926" sldId="275"/>
            <ac:picMk id="19" creationId="{70390DAF-33D5-52D7-2051-1A52C0F97FB4}"/>
          </ac:picMkLst>
        </pc:picChg>
        <pc:picChg chg="del">
          <ac:chgData name="Annabel Underwood" userId="e863474a-a844-434d-b87f-4db44b594c99" providerId="ADAL" clId="{6AAFC312-ABBE-4BE2-AAD9-549789997987}" dt="2024-01-24T12:15:31.752" v="184" actId="478"/>
          <ac:picMkLst>
            <pc:docMk/>
            <pc:sldMk cId="499525926" sldId="275"/>
            <ac:picMk id="20" creationId="{9276CC71-D475-084A-1CB2-73AB9FFEC0FF}"/>
          </ac:picMkLst>
        </pc:picChg>
        <pc:picChg chg="del">
          <ac:chgData name="Annabel Underwood" userId="e863474a-a844-434d-b87f-4db44b594c99" providerId="ADAL" clId="{6AAFC312-ABBE-4BE2-AAD9-549789997987}" dt="2024-01-24T12:15:31.752" v="184" actId="478"/>
          <ac:picMkLst>
            <pc:docMk/>
            <pc:sldMk cId="499525926" sldId="275"/>
            <ac:picMk id="23" creationId="{A1A68ED7-55CE-FF27-70B0-9BCA7204ED93}"/>
          </ac:picMkLst>
        </pc:picChg>
        <pc:picChg chg="del">
          <ac:chgData name="Annabel Underwood" userId="e863474a-a844-434d-b87f-4db44b594c99" providerId="ADAL" clId="{6AAFC312-ABBE-4BE2-AAD9-549789997987}" dt="2024-01-24T12:15:31.752" v="184" actId="478"/>
          <ac:picMkLst>
            <pc:docMk/>
            <pc:sldMk cId="499525926" sldId="275"/>
            <ac:picMk id="27" creationId="{C6A7CA2D-A1C8-D071-80A9-1D9F69533248}"/>
          </ac:picMkLst>
        </pc:picChg>
        <pc:picChg chg="del">
          <ac:chgData name="Annabel Underwood" userId="e863474a-a844-434d-b87f-4db44b594c99" providerId="ADAL" clId="{6AAFC312-ABBE-4BE2-AAD9-549789997987}" dt="2024-01-24T12:15:31.752" v="184" actId="478"/>
          <ac:picMkLst>
            <pc:docMk/>
            <pc:sldMk cId="499525926" sldId="275"/>
            <ac:picMk id="28" creationId="{22A6EBF9-BFFE-063E-8742-CB62555DE182}"/>
          </ac:picMkLst>
        </pc:picChg>
        <pc:picChg chg="del">
          <ac:chgData name="Annabel Underwood" userId="e863474a-a844-434d-b87f-4db44b594c99" providerId="ADAL" clId="{6AAFC312-ABBE-4BE2-AAD9-549789997987}" dt="2024-01-24T12:15:32.814" v="185" actId="478"/>
          <ac:picMkLst>
            <pc:docMk/>
            <pc:sldMk cId="499525926" sldId="275"/>
            <ac:picMk id="29" creationId="{7FB50FCB-A489-4E4B-E4B0-04EDA0FB55A9}"/>
          </ac:picMkLst>
        </pc:picChg>
        <pc:picChg chg="del">
          <ac:chgData name="Annabel Underwood" userId="e863474a-a844-434d-b87f-4db44b594c99" providerId="ADAL" clId="{6AAFC312-ABBE-4BE2-AAD9-549789997987}" dt="2024-01-24T12:15:31.752" v="184" actId="478"/>
          <ac:picMkLst>
            <pc:docMk/>
            <pc:sldMk cId="499525926" sldId="275"/>
            <ac:picMk id="30" creationId="{9A701121-78A6-C433-8425-123F66A2664C}"/>
          </ac:picMkLst>
        </pc:picChg>
      </pc:sldChg>
      <pc:sldChg chg="addSp delSp modSp mod">
        <pc:chgData name="Annabel Underwood" userId="e863474a-a844-434d-b87f-4db44b594c99" providerId="ADAL" clId="{6AAFC312-ABBE-4BE2-AAD9-549789997987}" dt="2024-01-24T12:36:32.664" v="267" actId="1076"/>
        <pc:sldMkLst>
          <pc:docMk/>
          <pc:sldMk cId="0" sldId="315"/>
        </pc:sldMkLst>
        <pc:spChg chg="del">
          <ac:chgData name="Annabel Underwood" userId="e863474a-a844-434d-b87f-4db44b594c99" providerId="ADAL" clId="{6AAFC312-ABBE-4BE2-AAD9-549789997987}" dt="2024-01-24T12:20:10.585" v="218" actId="478"/>
          <ac:spMkLst>
            <pc:docMk/>
            <pc:sldMk cId="0" sldId="315"/>
            <ac:spMk id="2" creationId="{00000000-0000-0000-0000-000000000000}"/>
          </ac:spMkLst>
        </pc:spChg>
        <pc:spChg chg="mod">
          <ac:chgData name="Annabel Underwood" userId="e863474a-a844-434d-b87f-4db44b594c99" providerId="ADAL" clId="{6AAFC312-ABBE-4BE2-AAD9-549789997987}" dt="2024-01-24T12:19:19.321" v="202" actId="2711"/>
          <ac:spMkLst>
            <pc:docMk/>
            <pc:sldMk cId="0" sldId="315"/>
            <ac:spMk id="4" creationId="{00000000-0000-0000-0000-000000000000}"/>
          </ac:spMkLst>
        </pc:spChg>
        <pc:spChg chg="add del">
          <ac:chgData name="Annabel Underwood" userId="e863474a-a844-434d-b87f-4db44b594c99" providerId="ADAL" clId="{6AAFC312-ABBE-4BE2-AAD9-549789997987}" dt="2024-01-24T12:34:25.198" v="248" actId="478"/>
          <ac:spMkLst>
            <pc:docMk/>
            <pc:sldMk cId="0" sldId="315"/>
            <ac:spMk id="6" creationId="{B4FC328B-E73B-DE6A-88A2-C49A20A9E8ED}"/>
          </ac:spMkLst>
        </pc:spChg>
        <pc:spChg chg="del topLvl">
          <ac:chgData name="Annabel Underwood" userId="e863474a-a844-434d-b87f-4db44b594c99" providerId="ADAL" clId="{6AAFC312-ABBE-4BE2-AAD9-549789997987}" dt="2024-01-24T12:19:24.288" v="203" actId="478"/>
          <ac:spMkLst>
            <pc:docMk/>
            <pc:sldMk cId="0" sldId="315"/>
            <ac:spMk id="7" creationId="{00000000-0000-0000-0000-000000000000}"/>
          </ac:spMkLst>
        </pc:spChg>
        <pc:spChg chg="del mod topLvl">
          <ac:chgData name="Annabel Underwood" userId="e863474a-a844-434d-b87f-4db44b594c99" providerId="ADAL" clId="{6AAFC312-ABBE-4BE2-AAD9-549789997987}" dt="2024-01-24T12:19:25.894" v="205" actId="478"/>
          <ac:spMkLst>
            <pc:docMk/>
            <pc:sldMk cId="0" sldId="315"/>
            <ac:spMk id="8" creationId="{00000000-0000-0000-0000-000000000000}"/>
          </ac:spMkLst>
        </pc:spChg>
        <pc:spChg chg="mod">
          <ac:chgData name="Annabel Underwood" userId="e863474a-a844-434d-b87f-4db44b594c99" providerId="ADAL" clId="{6AAFC312-ABBE-4BE2-AAD9-549789997987}" dt="2024-01-24T12:19:09.972" v="200" actId="2711"/>
          <ac:spMkLst>
            <pc:docMk/>
            <pc:sldMk cId="0" sldId="315"/>
            <ac:spMk id="10" creationId="{00000000-0000-0000-0000-000000000000}"/>
          </ac:spMkLst>
        </pc:spChg>
        <pc:spChg chg="mod">
          <ac:chgData name="Annabel Underwood" userId="e863474a-a844-434d-b87f-4db44b594c99" providerId="ADAL" clId="{6AAFC312-ABBE-4BE2-AAD9-549789997987}" dt="2024-01-24T12:21:06.471" v="231" actId="1076"/>
          <ac:spMkLst>
            <pc:docMk/>
            <pc:sldMk cId="0" sldId="315"/>
            <ac:spMk id="13" creationId="{00000000-0000-0000-0000-000000000000}"/>
          </ac:spMkLst>
        </pc:spChg>
        <pc:spChg chg="mod">
          <ac:chgData name="Annabel Underwood" userId="e863474a-a844-434d-b87f-4db44b594c99" providerId="ADAL" clId="{6AAFC312-ABBE-4BE2-AAD9-549789997987}" dt="2024-01-24T12:18:39.780" v="194" actId="2711"/>
          <ac:spMkLst>
            <pc:docMk/>
            <pc:sldMk cId="0" sldId="315"/>
            <ac:spMk id="16" creationId="{00000000-0000-0000-0000-000000000000}"/>
          </ac:spMkLst>
        </pc:spChg>
        <pc:spChg chg="del mod topLvl">
          <ac:chgData name="Annabel Underwood" userId="e863474a-a844-434d-b87f-4db44b594c99" providerId="ADAL" clId="{6AAFC312-ABBE-4BE2-AAD9-549789997987}" dt="2024-01-24T12:34:10.368" v="238" actId="478"/>
          <ac:spMkLst>
            <pc:docMk/>
            <pc:sldMk cId="0" sldId="315"/>
            <ac:spMk id="19" creationId="{00000000-0000-0000-0000-000000000000}"/>
          </ac:spMkLst>
        </pc:spChg>
        <pc:spChg chg="del topLvl">
          <ac:chgData name="Annabel Underwood" userId="e863474a-a844-434d-b87f-4db44b594c99" providerId="ADAL" clId="{6AAFC312-ABBE-4BE2-AAD9-549789997987}" dt="2024-01-24T12:34:08.301" v="236" actId="478"/>
          <ac:spMkLst>
            <pc:docMk/>
            <pc:sldMk cId="0" sldId="315"/>
            <ac:spMk id="20" creationId="{00000000-0000-0000-0000-000000000000}"/>
          </ac:spMkLst>
        </pc:spChg>
        <pc:spChg chg="mod">
          <ac:chgData name="Annabel Underwood" userId="e863474a-a844-434d-b87f-4db44b594c99" providerId="ADAL" clId="{6AAFC312-ABBE-4BE2-AAD9-549789997987}" dt="2024-01-24T12:19:14.207" v="201" actId="2711"/>
          <ac:spMkLst>
            <pc:docMk/>
            <pc:sldMk cId="0" sldId="315"/>
            <ac:spMk id="22" creationId="{00000000-0000-0000-0000-000000000000}"/>
          </ac:spMkLst>
        </pc:spChg>
        <pc:spChg chg="del">
          <ac:chgData name="Annabel Underwood" userId="e863474a-a844-434d-b87f-4db44b594c99" providerId="ADAL" clId="{6AAFC312-ABBE-4BE2-AAD9-549789997987}" dt="2024-01-24T12:34:10.920" v="239" actId="478"/>
          <ac:spMkLst>
            <pc:docMk/>
            <pc:sldMk cId="0" sldId="315"/>
            <ac:spMk id="24" creationId="{00000000-0000-0000-0000-000000000000}"/>
          </ac:spMkLst>
        </pc:spChg>
        <pc:spChg chg="del mod">
          <ac:chgData name="Annabel Underwood" userId="e863474a-a844-434d-b87f-4db44b594c99" providerId="ADAL" clId="{6AAFC312-ABBE-4BE2-AAD9-549789997987}" dt="2024-01-24T12:34:15.581" v="245" actId="478"/>
          <ac:spMkLst>
            <pc:docMk/>
            <pc:sldMk cId="0" sldId="315"/>
            <ac:spMk id="25" creationId="{00000000-0000-0000-0000-000000000000}"/>
          </ac:spMkLst>
        </pc:spChg>
        <pc:spChg chg="del">
          <ac:chgData name="Annabel Underwood" userId="e863474a-a844-434d-b87f-4db44b594c99" providerId="ADAL" clId="{6AAFC312-ABBE-4BE2-AAD9-549789997987}" dt="2024-01-24T12:20:37.006" v="223" actId="478"/>
          <ac:spMkLst>
            <pc:docMk/>
            <pc:sldMk cId="0" sldId="315"/>
            <ac:spMk id="26" creationId="{00000000-0000-0000-0000-000000000000}"/>
          </ac:spMkLst>
        </pc:spChg>
        <pc:spChg chg="del mod">
          <ac:chgData name="Annabel Underwood" userId="e863474a-a844-434d-b87f-4db44b594c99" providerId="ADAL" clId="{6AAFC312-ABBE-4BE2-AAD9-549789997987}" dt="2024-01-24T12:34:16.350" v="246" actId="478"/>
          <ac:spMkLst>
            <pc:docMk/>
            <pc:sldMk cId="0" sldId="315"/>
            <ac:spMk id="27" creationId="{00000000-0000-0000-0000-000000000000}"/>
          </ac:spMkLst>
        </pc:spChg>
        <pc:spChg chg="del mod">
          <ac:chgData name="Annabel Underwood" userId="e863474a-a844-434d-b87f-4db44b594c99" providerId="ADAL" clId="{6AAFC312-ABBE-4BE2-AAD9-549789997987}" dt="2024-01-24T12:34:13.101" v="242" actId="478"/>
          <ac:spMkLst>
            <pc:docMk/>
            <pc:sldMk cId="0" sldId="315"/>
            <ac:spMk id="28" creationId="{00000000-0000-0000-0000-000000000000}"/>
          </ac:spMkLst>
        </pc:spChg>
        <pc:spChg chg="del">
          <ac:chgData name="Annabel Underwood" userId="e863474a-a844-434d-b87f-4db44b594c99" providerId="ADAL" clId="{6AAFC312-ABBE-4BE2-AAD9-549789997987}" dt="2024-01-24T12:34:13.644" v="243" actId="478"/>
          <ac:spMkLst>
            <pc:docMk/>
            <pc:sldMk cId="0" sldId="315"/>
            <ac:spMk id="29" creationId="{00000000-0000-0000-0000-000000000000}"/>
          </ac:spMkLst>
        </pc:spChg>
        <pc:spChg chg="del mod">
          <ac:chgData name="Annabel Underwood" userId="e863474a-a844-434d-b87f-4db44b594c99" providerId="ADAL" clId="{6AAFC312-ABBE-4BE2-AAD9-549789997987}" dt="2024-01-24T12:34:07.084" v="235" actId="478"/>
          <ac:spMkLst>
            <pc:docMk/>
            <pc:sldMk cId="0" sldId="315"/>
            <ac:spMk id="30" creationId="{00000000-0000-0000-0000-000000000000}"/>
          </ac:spMkLst>
        </pc:spChg>
        <pc:spChg chg="del">
          <ac:chgData name="Annabel Underwood" userId="e863474a-a844-434d-b87f-4db44b594c99" providerId="ADAL" clId="{6AAFC312-ABBE-4BE2-AAD9-549789997987}" dt="2024-01-24T12:34:04.637" v="233" actId="478"/>
          <ac:spMkLst>
            <pc:docMk/>
            <pc:sldMk cId="0" sldId="315"/>
            <ac:spMk id="31" creationId="{00000000-0000-0000-0000-000000000000}"/>
          </ac:spMkLst>
        </pc:spChg>
        <pc:spChg chg="del">
          <ac:chgData name="Annabel Underwood" userId="e863474a-a844-434d-b87f-4db44b594c99" providerId="ADAL" clId="{6AAFC312-ABBE-4BE2-AAD9-549789997987}" dt="2024-01-24T12:20:02.926" v="215" actId="478"/>
          <ac:spMkLst>
            <pc:docMk/>
            <pc:sldMk cId="0" sldId="315"/>
            <ac:spMk id="32" creationId="{00000000-0000-0000-0000-000000000000}"/>
          </ac:spMkLst>
        </pc:spChg>
        <pc:spChg chg="add del mod">
          <ac:chgData name="Annabel Underwood" userId="e863474a-a844-434d-b87f-4db44b594c99" providerId="ADAL" clId="{6AAFC312-ABBE-4BE2-AAD9-549789997987}" dt="2024-01-24T12:34:04.637" v="233" actId="478"/>
          <ac:spMkLst>
            <pc:docMk/>
            <pc:sldMk cId="0" sldId="315"/>
            <ac:spMk id="33" creationId="{2EC4BC59-3BE1-2FA3-6512-FB2618663936}"/>
          </ac:spMkLst>
        </pc:spChg>
        <pc:spChg chg="add del mod">
          <ac:chgData name="Annabel Underwood" userId="e863474a-a844-434d-b87f-4db44b594c99" providerId="ADAL" clId="{6AAFC312-ABBE-4BE2-AAD9-549789997987}" dt="2024-01-24T12:34:04.637" v="233" actId="478"/>
          <ac:spMkLst>
            <pc:docMk/>
            <pc:sldMk cId="0" sldId="315"/>
            <ac:spMk id="34" creationId="{5593079F-98D8-8653-B984-5E038AC9A3E7}"/>
          </ac:spMkLst>
        </pc:spChg>
        <pc:spChg chg="add del mod">
          <ac:chgData name="Annabel Underwood" userId="e863474a-a844-434d-b87f-4db44b594c99" providerId="ADAL" clId="{6AAFC312-ABBE-4BE2-AAD9-549789997987}" dt="2024-01-24T12:35:40.776" v="254" actId="478"/>
          <ac:spMkLst>
            <pc:docMk/>
            <pc:sldMk cId="0" sldId="315"/>
            <ac:spMk id="35" creationId="{1CD8DA0C-E9C2-F53A-B51D-A0C2228407D1}"/>
          </ac:spMkLst>
        </pc:spChg>
        <pc:spChg chg="add mod">
          <ac:chgData name="Annabel Underwood" userId="e863474a-a844-434d-b87f-4db44b594c99" providerId="ADAL" clId="{6AAFC312-ABBE-4BE2-AAD9-549789997987}" dt="2024-01-24T12:36:19.738" v="263" actId="1076"/>
          <ac:spMkLst>
            <pc:docMk/>
            <pc:sldMk cId="0" sldId="315"/>
            <ac:spMk id="38" creationId="{56DF2558-3D0B-489E-D753-FA6D426C03D2}"/>
          </ac:spMkLst>
        </pc:spChg>
        <pc:grpChg chg="del">
          <ac:chgData name="Annabel Underwood" userId="e863474a-a844-434d-b87f-4db44b594c99" providerId="ADAL" clId="{6AAFC312-ABBE-4BE2-AAD9-549789997987}" dt="2024-01-24T12:34:14.616" v="244" actId="478"/>
          <ac:grpSpMkLst>
            <pc:docMk/>
            <pc:sldMk cId="0" sldId="315"/>
            <ac:grpSpMk id="3" creationId="{00000000-0000-0000-0000-000000000000}"/>
          </ac:grpSpMkLst>
        </pc:grpChg>
        <pc:grpChg chg="del">
          <ac:chgData name="Annabel Underwood" userId="e863474a-a844-434d-b87f-4db44b594c99" providerId="ADAL" clId="{6AAFC312-ABBE-4BE2-AAD9-549789997987}" dt="2024-01-24T12:19:24.288" v="203" actId="478"/>
          <ac:grpSpMkLst>
            <pc:docMk/>
            <pc:sldMk cId="0" sldId="315"/>
            <ac:grpSpMk id="6" creationId="{00000000-0000-0000-0000-000000000000}"/>
          </ac:grpSpMkLst>
        </pc:grpChg>
        <pc:grpChg chg="del">
          <ac:chgData name="Annabel Underwood" userId="e863474a-a844-434d-b87f-4db44b594c99" providerId="ADAL" clId="{6AAFC312-ABBE-4BE2-AAD9-549789997987}" dt="2024-01-24T12:34:12.670" v="241" actId="478"/>
          <ac:grpSpMkLst>
            <pc:docMk/>
            <pc:sldMk cId="0" sldId="315"/>
            <ac:grpSpMk id="9" creationId="{00000000-0000-0000-0000-000000000000}"/>
          </ac:grpSpMkLst>
        </pc:grpChg>
        <pc:grpChg chg="del">
          <ac:chgData name="Annabel Underwood" userId="e863474a-a844-434d-b87f-4db44b594c99" providerId="ADAL" clId="{6AAFC312-ABBE-4BE2-AAD9-549789997987}" dt="2024-01-24T12:34:11.757" v="240" actId="478"/>
          <ac:grpSpMkLst>
            <pc:docMk/>
            <pc:sldMk cId="0" sldId="315"/>
            <ac:grpSpMk id="12" creationId="{00000000-0000-0000-0000-000000000000}"/>
          </ac:grpSpMkLst>
        </pc:grpChg>
        <pc:grpChg chg="del">
          <ac:chgData name="Annabel Underwood" userId="e863474a-a844-434d-b87f-4db44b594c99" providerId="ADAL" clId="{6AAFC312-ABBE-4BE2-AAD9-549789997987}" dt="2024-01-24T12:34:04.637" v="233" actId="478"/>
          <ac:grpSpMkLst>
            <pc:docMk/>
            <pc:sldMk cId="0" sldId="315"/>
            <ac:grpSpMk id="15" creationId="{00000000-0000-0000-0000-000000000000}"/>
          </ac:grpSpMkLst>
        </pc:grpChg>
        <pc:grpChg chg="del">
          <ac:chgData name="Annabel Underwood" userId="e863474a-a844-434d-b87f-4db44b594c99" providerId="ADAL" clId="{6AAFC312-ABBE-4BE2-AAD9-549789997987}" dt="2024-01-24T12:34:08.301" v="236" actId="478"/>
          <ac:grpSpMkLst>
            <pc:docMk/>
            <pc:sldMk cId="0" sldId="315"/>
            <ac:grpSpMk id="18" creationId="{00000000-0000-0000-0000-000000000000}"/>
          </ac:grpSpMkLst>
        </pc:grpChg>
        <pc:grpChg chg="del">
          <ac:chgData name="Annabel Underwood" userId="e863474a-a844-434d-b87f-4db44b594c99" providerId="ADAL" clId="{6AAFC312-ABBE-4BE2-AAD9-549789997987}" dt="2024-01-24T12:34:04.637" v="233" actId="478"/>
          <ac:grpSpMkLst>
            <pc:docMk/>
            <pc:sldMk cId="0" sldId="315"/>
            <ac:grpSpMk id="21" creationId="{00000000-0000-0000-0000-000000000000}"/>
          </ac:grpSpMkLst>
        </pc:grpChg>
        <pc:picChg chg="add mod modCrop">
          <ac:chgData name="Annabel Underwood" userId="e863474a-a844-434d-b87f-4db44b594c99" providerId="ADAL" clId="{6AAFC312-ABBE-4BE2-AAD9-549789997987}" dt="2024-01-24T12:36:32.664" v="267" actId="1076"/>
          <ac:picMkLst>
            <pc:docMk/>
            <pc:sldMk cId="0" sldId="315"/>
            <ac:picMk id="8" creationId="{71E71C07-2C49-403C-896F-1F962492942B}"/>
          </ac:picMkLst>
        </pc:picChg>
        <pc:picChg chg="add mod">
          <ac:chgData name="Annabel Underwood" userId="e863474a-a844-434d-b87f-4db44b594c99" providerId="ADAL" clId="{6AAFC312-ABBE-4BE2-AAD9-549789997987}" dt="2024-01-24T12:20:15.985" v="220" actId="14100"/>
          <ac:picMkLst>
            <pc:docMk/>
            <pc:sldMk cId="0" sldId="315"/>
            <ac:picMk id="36" creationId="{59E12D71-8A81-5E5E-168E-D32A578F89F2}"/>
          </ac:picMkLst>
        </pc:picChg>
        <pc:picChg chg="add mod">
          <ac:chgData name="Annabel Underwood" userId="e863474a-a844-434d-b87f-4db44b594c99" providerId="ADAL" clId="{6AAFC312-ABBE-4BE2-AAD9-549789997987}" dt="2024-01-24T12:36:23.710" v="265" actId="14100"/>
          <ac:picMkLst>
            <pc:docMk/>
            <pc:sldMk cId="0" sldId="315"/>
            <ac:picMk id="37" creationId="{BA2163AC-E07B-F4FC-B67D-9BB9648B4DBC}"/>
          </ac:picMkLst>
        </pc:picChg>
      </pc:sldChg>
      <pc:sldChg chg="add del">
        <pc:chgData name="Annabel Underwood" userId="e863474a-a844-434d-b87f-4db44b594c99" providerId="ADAL" clId="{6AAFC312-ABBE-4BE2-AAD9-549789997987}" dt="2024-01-24T12:37:45.870" v="269" actId="2696"/>
        <pc:sldMkLst>
          <pc:docMk/>
          <pc:sldMk cId="1120271436"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41A69-D593-4796-9EE4-CAB02798F537}"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E9003-A474-49A5-8D00-D98CC79834FA}" type="slidenum">
              <a:rPr lang="en-GB" smtClean="0"/>
              <a:t>‹#›</a:t>
            </a:fld>
            <a:endParaRPr lang="en-GB"/>
          </a:p>
        </p:txBody>
      </p:sp>
    </p:spTree>
    <p:extLst>
      <p:ext uri="{BB962C8B-B14F-4D97-AF65-F5344CB8AC3E}">
        <p14:creationId xmlns:p14="http://schemas.microsoft.com/office/powerpoint/2010/main" val="33779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SPEAKER: All slides with a blue background are instructional and for your use only.</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a:t>
            </a:fld>
            <a:endParaRPr lang="en-GB"/>
          </a:p>
        </p:txBody>
      </p:sp>
    </p:spTree>
    <p:extLst>
      <p:ext uri="{BB962C8B-B14F-4D97-AF65-F5344CB8AC3E}">
        <p14:creationId xmlns:p14="http://schemas.microsoft.com/office/powerpoint/2010/main" val="360673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NOTES FOR SPEAKER: This is a section marker slide</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10</a:t>
            </a:fld>
            <a:endParaRPr lang="en-GB"/>
          </a:p>
        </p:txBody>
      </p:sp>
    </p:spTree>
    <p:extLst>
      <p:ext uri="{BB962C8B-B14F-4D97-AF65-F5344CB8AC3E}">
        <p14:creationId xmlns:p14="http://schemas.microsoft.com/office/powerpoint/2010/main" val="57893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Display</a:t>
            </a:r>
            <a:r>
              <a:rPr lang="en-GB" baseline="0" dirty="0"/>
              <a:t> on entry. Encourage staff discussion. Take feedback and focus on the positive memories. The love of stories.</a:t>
            </a:r>
            <a:endParaRPr lang="en-GB"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11</a:t>
            </a:fld>
            <a:endParaRPr lang="en-GB"/>
          </a:p>
        </p:txBody>
      </p:sp>
    </p:spTree>
    <p:extLst>
      <p:ext uri="{BB962C8B-B14F-4D97-AF65-F5344CB8AC3E}">
        <p14:creationId xmlns:p14="http://schemas.microsoft.com/office/powerpoint/2010/main" val="19001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Quick quiz. Deliberately tricky to encourage staff to focus carefully</a:t>
            </a:r>
            <a:r>
              <a:rPr lang="en-GB" baseline="0" dirty="0"/>
              <a:t> and discuss each piece of information. </a:t>
            </a:r>
            <a:r>
              <a:rPr lang="en-GB" dirty="0"/>
              <a:t>Highlight</a:t>
            </a:r>
            <a:r>
              <a:rPr lang="en-GB" baseline="0" dirty="0"/>
              <a:t> the importance of the impact of reading on a child’s future</a:t>
            </a:r>
            <a:endParaRPr lang="en-GB"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12</a:t>
            </a:fld>
            <a:endParaRPr lang="en-GB"/>
          </a:p>
        </p:txBody>
      </p:sp>
    </p:spTree>
    <p:extLst>
      <p:ext uri="{BB962C8B-B14F-4D97-AF65-F5344CB8AC3E}">
        <p14:creationId xmlns:p14="http://schemas.microsoft.com/office/powerpoint/2010/main" val="338428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Present the Data</a:t>
            </a:r>
            <a:r>
              <a:rPr lang="en-GB" sz="1200" b="0" i="0" kern="1200" baseline="0" dirty="0">
                <a:solidFill>
                  <a:schemeClr val="tx1"/>
                </a:solidFill>
                <a:effectLst/>
                <a:latin typeface="+mn-lt"/>
                <a:ea typeface="+mn-ea"/>
                <a:cs typeface="+mn-cs"/>
              </a:rPr>
              <a:t> and quotations from ‘</a:t>
            </a:r>
            <a:r>
              <a:rPr lang="en-GB" sz="1200" b="0" i="0" kern="1200" dirty="0">
                <a:solidFill>
                  <a:schemeClr val="tx1"/>
                </a:solidFill>
                <a:effectLst/>
                <a:latin typeface="+mn-lt"/>
                <a:ea typeface="+mn-ea"/>
                <a:cs typeface="+mn-cs"/>
              </a:rPr>
              <a:t>Exploring the impact of World Book Day on the reading lives of children in the UK 2019-2021’ National Literacy Trust</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13</a:t>
            </a:fld>
            <a:endParaRPr lang="en-GB"/>
          </a:p>
        </p:txBody>
      </p:sp>
    </p:spTree>
    <p:extLst>
      <p:ext uri="{BB962C8B-B14F-4D97-AF65-F5344CB8AC3E}">
        <p14:creationId xmlns:p14="http://schemas.microsoft.com/office/powerpoint/2010/main" val="244276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FOR SPEAKER: Research done by World Book Day has identified that students strongly feel that they are being told one thing and shown another around reading. There is a big opportunity to use World Book Day as a way to show them how reading in their spare time can look and feel different to the work of reading in school and to work with students to celebrate home reading. </a:t>
            </a:r>
          </a:p>
        </p:txBody>
      </p:sp>
      <p:sp>
        <p:nvSpPr>
          <p:cNvPr id="4" name="Slide Number Placeholder 3"/>
          <p:cNvSpPr>
            <a:spLocks noGrp="1"/>
          </p:cNvSpPr>
          <p:nvPr>
            <p:ph type="sldNum" sz="quarter" idx="5"/>
          </p:nvPr>
        </p:nvSpPr>
        <p:spPr/>
        <p:txBody>
          <a:bodyPr/>
          <a:lstStyle/>
          <a:p>
            <a:fld id="{C56E9003-A474-49A5-8D00-D98CC79834FA}" type="slidenum">
              <a:rPr lang="en-GB" smtClean="0"/>
              <a:t>14</a:t>
            </a:fld>
            <a:endParaRPr lang="en-GB"/>
          </a:p>
        </p:txBody>
      </p:sp>
    </p:spTree>
    <p:extLst>
      <p:ext uri="{BB962C8B-B14F-4D97-AF65-F5344CB8AC3E}">
        <p14:creationId xmlns:p14="http://schemas.microsoft.com/office/powerpoint/2010/main" val="81131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Could use a link to the WBD website OR use of handout (schools pack and distribute). Staff discussion: what will</a:t>
            </a:r>
            <a:r>
              <a:rPr lang="en-GB" baseline="0" dirty="0"/>
              <a:t> work for your subject area? How can we use/adapt the activities? What will we all do?</a:t>
            </a:r>
            <a:endParaRPr lang="en-GB" dirty="0"/>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17</a:t>
            </a:fld>
            <a:endParaRPr lang="en-GB"/>
          </a:p>
        </p:txBody>
      </p:sp>
    </p:spTree>
    <p:extLst>
      <p:ext uri="{BB962C8B-B14F-4D97-AF65-F5344CB8AC3E}">
        <p14:creationId xmlns:p14="http://schemas.microsoft.com/office/powerpoint/2010/main" val="419956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End with a focus on the WBD mission</a:t>
            </a:r>
          </a:p>
          <a:p>
            <a:endParaRPr lang="en-GB" dirty="0"/>
          </a:p>
        </p:txBody>
      </p:sp>
      <p:sp>
        <p:nvSpPr>
          <p:cNvPr id="4" name="Slide Number Placeholder 3"/>
          <p:cNvSpPr>
            <a:spLocks noGrp="1"/>
          </p:cNvSpPr>
          <p:nvPr>
            <p:ph type="sldNum" sz="quarter" idx="5"/>
          </p:nvPr>
        </p:nvSpPr>
        <p:spPr/>
        <p:txBody>
          <a:bodyPr/>
          <a:lstStyle/>
          <a:p>
            <a:fld id="{C56E9003-A474-49A5-8D00-D98CC79834FA}" type="slidenum">
              <a:rPr lang="en-GB" smtClean="0"/>
              <a:t>18</a:t>
            </a:fld>
            <a:endParaRPr lang="en-GB"/>
          </a:p>
        </p:txBody>
      </p:sp>
    </p:spTree>
    <p:extLst>
      <p:ext uri="{BB962C8B-B14F-4D97-AF65-F5344CB8AC3E}">
        <p14:creationId xmlns:p14="http://schemas.microsoft.com/office/powerpoint/2010/main" val="164224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A87F-21EB-17A1-4FF9-FC39FE664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C08278-2901-696E-6B3A-D9BF0D7E9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326A11-5E46-5BC4-7A83-CEBB8D995396}"/>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C9440AB5-515F-9022-1B6A-442875C34F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83B26-B40A-5A02-303A-41DFD0975C91}"/>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73358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7D4F1-0D3C-7F65-A0B2-06D35133A9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26C222-4631-428E-98E2-636FCAAA20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12629A-6A84-135A-9525-8652288596FF}"/>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29ED227C-CB98-102D-B67F-99D48F79E3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07C527-B623-09C0-0121-DDCA860EAB67}"/>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06402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EF382F-CCEC-16D1-E167-FD64D73D5A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8EE9D5-5278-DBD9-2C1D-C9F4B807AA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4BE77D-91F3-4CAB-144B-C9D91D392299}"/>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30E731ED-538F-4EE0-7E3A-E0867DCCF7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BCA50-5D8C-8511-F24B-34C527C1D7D9}"/>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5631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DC80-5770-394B-6549-DCCC84740F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AF69D4-41FA-271B-7619-081D53F682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FB29EA-F938-AFFE-D309-D63EC49E27CF}"/>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9F16E1AC-E70C-DD98-BC8A-ABF078629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9C031D-7E96-2944-1417-9865B5EF0523}"/>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74143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9483-836E-1BC6-7D6B-98EFB94AF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1CD33B-C3D3-0819-809F-D705AEBFD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E0FC6-9125-FC0A-CEA4-DC6D097D5E09}"/>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4C4A90BC-DA31-B6EC-016B-BACF1D504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7D6DE2-0C57-7EF2-398B-101148B91BFC}"/>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378992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C521-82D4-0D17-768B-B738FC6BA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8D33E-85B2-ABCB-6D4D-749B2F2531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676F0F-1965-DC18-135A-F1E62548B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485F53-A60E-311F-9778-3D091F81C624}"/>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6" name="Footer Placeholder 5">
            <a:extLst>
              <a:ext uri="{FF2B5EF4-FFF2-40B4-BE49-F238E27FC236}">
                <a16:creationId xmlns:a16="http://schemas.microsoft.com/office/drawing/2014/main" id="{D3487DE7-8AD8-80B7-D3FB-9A8DA3AB18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C35ED5-C9A4-1EC1-27F7-3EFD1ED00A21}"/>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216314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0E53-20B5-D4E7-EE7A-0907BC631B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0AF3D0-9FA8-B66D-9C5A-D1C60D3FD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B61781-4E96-B792-1647-AE0A64A1C8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FF42F1-6236-D4F1-E6EB-E1CBF31E3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2C21F3-D3BB-2354-C274-84C358A6C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144685-605B-AE66-4CE1-74FB88B5F5CD}"/>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8" name="Footer Placeholder 7">
            <a:extLst>
              <a:ext uri="{FF2B5EF4-FFF2-40B4-BE49-F238E27FC236}">
                <a16:creationId xmlns:a16="http://schemas.microsoft.com/office/drawing/2014/main" id="{367C3FD9-93B6-B934-1D3A-3BC0F2FB2F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0BB597-0759-AA9E-B3A2-D08580008B7F}"/>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55718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18A7-9D3B-F772-6D95-81688B3170CC}"/>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2738FF5A-3595-840C-9B42-F1A652DA356B}"/>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4" name="Footer Placeholder 3">
            <a:extLst>
              <a:ext uri="{FF2B5EF4-FFF2-40B4-BE49-F238E27FC236}">
                <a16:creationId xmlns:a16="http://schemas.microsoft.com/office/drawing/2014/main" id="{1B3AEF0C-9947-32F9-FEBB-B61438B9DF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25BEAE-F6BF-DB3E-B538-DED5E3DAF5F0}"/>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48331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DAE7C-0156-51FC-F6FF-4292DC1F0B9D}"/>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3" name="Footer Placeholder 2">
            <a:extLst>
              <a:ext uri="{FF2B5EF4-FFF2-40B4-BE49-F238E27FC236}">
                <a16:creationId xmlns:a16="http://schemas.microsoft.com/office/drawing/2014/main" id="{2F40AEA8-EEC4-4562-F502-43BB519416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1E08D2-F30F-94D8-37D9-13144567F133}"/>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50627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040D-6705-6914-E73F-27F0CB125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1323AC-5AF3-72C6-F8AA-9481DDC49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517C52-6F43-6761-1A98-F6E198735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2316C-4700-F61F-009B-242B54C79735}"/>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6" name="Footer Placeholder 5">
            <a:extLst>
              <a:ext uri="{FF2B5EF4-FFF2-40B4-BE49-F238E27FC236}">
                <a16:creationId xmlns:a16="http://schemas.microsoft.com/office/drawing/2014/main" id="{584DFE1C-7644-85A8-C0D9-0E60B33A53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20AFD4-AF47-15AD-AF9E-89E0F5BAB9FF}"/>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41914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C0FF-2803-F5FA-1B8B-762695705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A9944E-E3C2-BB86-493D-0C69BC579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EEAB81-E016-6E8C-8ABA-4D4C159C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2FEA2-7E57-B4CA-2A6A-69A2BF5DC314}"/>
              </a:ext>
            </a:extLst>
          </p:cNvPr>
          <p:cNvSpPr>
            <a:spLocks noGrp="1"/>
          </p:cNvSpPr>
          <p:nvPr>
            <p:ph type="dt" sz="half" idx="10"/>
          </p:nvPr>
        </p:nvSpPr>
        <p:spPr/>
        <p:txBody>
          <a:bodyPr/>
          <a:lstStyle/>
          <a:p>
            <a:fld id="{F1DD5B7B-9F41-4B0D-92C6-C620E16D71D2}" type="datetimeFigureOut">
              <a:rPr lang="en-GB" smtClean="0"/>
              <a:t>24/01/2024</a:t>
            </a:fld>
            <a:endParaRPr lang="en-GB"/>
          </a:p>
        </p:txBody>
      </p:sp>
      <p:sp>
        <p:nvSpPr>
          <p:cNvPr id="6" name="Footer Placeholder 5">
            <a:extLst>
              <a:ext uri="{FF2B5EF4-FFF2-40B4-BE49-F238E27FC236}">
                <a16:creationId xmlns:a16="http://schemas.microsoft.com/office/drawing/2014/main" id="{C0EF8C7B-D879-831B-6851-C911454DCF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84E2CA-5F7B-ACDF-E9AE-C438AAF908F9}"/>
              </a:ext>
            </a:extLst>
          </p:cNvPr>
          <p:cNvSpPr>
            <a:spLocks noGrp="1"/>
          </p:cNvSpPr>
          <p:nvPr>
            <p:ph type="sldNum" sz="quarter" idx="12"/>
          </p:nvPr>
        </p:nvSpPr>
        <p:spPr/>
        <p:txBody>
          <a:bodyPr/>
          <a:lstStyle/>
          <a:p>
            <a:fld id="{282F42F1-3A83-4AD3-BFA7-F9494F0AE63E}" type="slidenum">
              <a:rPr lang="en-GB" smtClean="0"/>
              <a:t>‹#›</a:t>
            </a:fld>
            <a:endParaRPr lang="en-GB"/>
          </a:p>
        </p:txBody>
      </p:sp>
    </p:spTree>
    <p:extLst>
      <p:ext uri="{BB962C8B-B14F-4D97-AF65-F5344CB8AC3E}">
        <p14:creationId xmlns:p14="http://schemas.microsoft.com/office/powerpoint/2010/main" val="123806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A7CCD-6D9E-6089-73C9-D046D02AC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2939A-804A-7530-E789-438DD2706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54E5E-17C5-CB45-B3D7-1DD6D0DE7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D5B7B-9F41-4B0D-92C6-C620E16D71D2}" type="datetimeFigureOut">
              <a:rPr lang="en-GB" smtClean="0"/>
              <a:t>24/01/2024</a:t>
            </a:fld>
            <a:endParaRPr lang="en-GB"/>
          </a:p>
        </p:txBody>
      </p:sp>
      <p:sp>
        <p:nvSpPr>
          <p:cNvPr id="5" name="Footer Placeholder 4">
            <a:extLst>
              <a:ext uri="{FF2B5EF4-FFF2-40B4-BE49-F238E27FC236}">
                <a16:creationId xmlns:a16="http://schemas.microsoft.com/office/drawing/2014/main" id="{98962436-7B4B-8DDE-066A-241AA5C9B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4E38E4-39B2-DC71-4353-F1C98F56B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F42F1-3A83-4AD3-BFA7-F9494F0AE63E}" type="slidenum">
              <a:rPr lang="en-GB" smtClean="0"/>
              <a:t>‹#›</a:t>
            </a:fld>
            <a:endParaRPr lang="en-GB"/>
          </a:p>
        </p:txBody>
      </p:sp>
    </p:spTree>
    <p:extLst>
      <p:ext uri="{BB962C8B-B14F-4D97-AF65-F5344CB8AC3E}">
        <p14:creationId xmlns:p14="http://schemas.microsoft.com/office/powerpoint/2010/main" val="428521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www.worldbookday.com/about-us/our-approach/"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hyperlink" Target="https://www.worldbookday.com/educator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worldbookday.com/our-activity-bank/" TargetMode="External"/><Relationship Id="rId5" Type="http://schemas.openxmlformats.org/officeDocument/2006/relationships/hyperlink" Target="https://www.worldbookday.com/celebrate-world-book-day/"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D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05A1-15B3-9B1D-D5F0-CAD2D04FFC2A}"/>
              </a:ext>
            </a:extLst>
          </p:cNvPr>
          <p:cNvSpPr>
            <a:spLocks noGrp="1"/>
          </p:cNvSpPr>
          <p:nvPr>
            <p:ph type="ctrTitle"/>
          </p:nvPr>
        </p:nvSpPr>
        <p:spPr>
          <a:xfrm>
            <a:off x="2636910" y="117335"/>
            <a:ext cx="9815897" cy="1039016"/>
          </a:xfrm>
        </p:spPr>
        <p:txBody>
          <a:bodyPr>
            <a:normAutofit/>
          </a:bodyPr>
          <a:lstStyle/>
          <a:p>
            <a:pPr algn="l"/>
            <a:r>
              <a:rPr lang="en-GB" dirty="0">
                <a:solidFill>
                  <a:schemeClr val="bg1"/>
                </a:solidFill>
                <a:latin typeface="Rockwell"/>
              </a:rPr>
              <a:t>World Book Day</a:t>
            </a:r>
            <a:r>
              <a:rPr lang="en-GB" sz="2700" baseline="30000" dirty="0">
                <a:solidFill>
                  <a:schemeClr val="bg1"/>
                </a:solidFill>
                <a:latin typeface="Rockwell"/>
              </a:rPr>
              <a:t>®</a:t>
            </a:r>
            <a:r>
              <a:rPr lang="en-GB" dirty="0">
                <a:solidFill>
                  <a:schemeClr val="bg1"/>
                </a:solidFill>
                <a:latin typeface="Rockwell"/>
              </a:rPr>
              <a:t> 2024</a:t>
            </a:r>
            <a:endParaRPr lang="en-US" dirty="0">
              <a:solidFill>
                <a:schemeClr val="bg1"/>
              </a:solidFill>
            </a:endParaRPr>
          </a:p>
        </p:txBody>
      </p:sp>
      <p:pic>
        <p:nvPicPr>
          <p:cNvPr id="5" name="Picture 4" descr="A yellow banner with black text and eyes&#10;&#10;Description automatically generated">
            <a:extLst>
              <a:ext uri="{FF2B5EF4-FFF2-40B4-BE49-F238E27FC236}">
                <a16:creationId xmlns:a16="http://schemas.microsoft.com/office/drawing/2014/main" id="{855F12A3-1C8F-E2AA-9A97-D8A2CB7E7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10" name="Title 1">
            <a:extLst>
              <a:ext uri="{FF2B5EF4-FFF2-40B4-BE49-F238E27FC236}">
                <a16:creationId xmlns:a16="http://schemas.microsoft.com/office/drawing/2014/main" id="{202C4F8E-ED0D-B2D8-E5D2-702F0CD82634}"/>
              </a:ext>
            </a:extLst>
          </p:cNvPr>
          <p:cNvSpPr txBox="1">
            <a:spLocks/>
          </p:cNvSpPr>
          <p:nvPr/>
        </p:nvSpPr>
        <p:spPr>
          <a:xfrm>
            <a:off x="2636911" y="781364"/>
            <a:ext cx="9144000" cy="1039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dirty="0">
                <a:solidFill>
                  <a:schemeClr val="bg1"/>
                </a:solidFill>
                <a:latin typeface="Rockwell"/>
              </a:rPr>
              <a:t>Secondary Staff briefing</a:t>
            </a:r>
          </a:p>
        </p:txBody>
      </p:sp>
      <p:sp>
        <p:nvSpPr>
          <p:cNvPr id="11" name="Title 1">
            <a:extLst>
              <a:ext uri="{FF2B5EF4-FFF2-40B4-BE49-F238E27FC236}">
                <a16:creationId xmlns:a16="http://schemas.microsoft.com/office/drawing/2014/main" id="{7D68BA5D-87E1-280F-F7EC-3619C8031FAF}"/>
              </a:ext>
            </a:extLst>
          </p:cNvPr>
          <p:cNvSpPr txBox="1">
            <a:spLocks/>
          </p:cNvSpPr>
          <p:nvPr/>
        </p:nvSpPr>
        <p:spPr>
          <a:xfrm>
            <a:off x="2636911" y="1641836"/>
            <a:ext cx="9144000" cy="1039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solidFill>
                  <a:schemeClr val="bg1"/>
                </a:solidFill>
                <a:latin typeface="Rockwell" panose="02060603020205020403" pitchFamily="18" charset="0"/>
              </a:rPr>
              <a:t>Subject/theme: Using World Book Day to support reading for pleasure</a:t>
            </a:r>
          </a:p>
        </p:txBody>
      </p:sp>
      <p:pic>
        <p:nvPicPr>
          <p:cNvPr id="15" name="Picture 14">
            <a:extLst>
              <a:ext uri="{FF2B5EF4-FFF2-40B4-BE49-F238E27FC236}">
                <a16:creationId xmlns:a16="http://schemas.microsoft.com/office/drawing/2014/main" id="{2E050CD2-1534-55A2-7EC6-078A06E81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12452"/>
            <a:ext cx="12192000" cy="996950"/>
          </a:xfrm>
          <a:prstGeom prst="rect">
            <a:avLst/>
          </a:prstGeom>
        </p:spPr>
      </p:pic>
      <p:grpSp>
        <p:nvGrpSpPr>
          <p:cNvPr id="27" name="Group 26">
            <a:extLst>
              <a:ext uri="{FF2B5EF4-FFF2-40B4-BE49-F238E27FC236}">
                <a16:creationId xmlns:a16="http://schemas.microsoft.com/office/drawing/2014/main" id="{7DFFF893-E005-EAFE-080A-081D41D67404}"/>
              </a:ext>
            </a:extLst>
          </p:cNvPr>
          <p:cNvGrpSpPr/>
          <p:nvPr/>
        </p:nvGrpSpPr>
        <p:grpSpPr>
          <a:xfrm>
            <a:off x="1410561" y="2798656"/>
            <a:ext cx="10440921" cy="2814249"/>
            <a:chOff x="875539" y="2844092"/>
            <a:chExt cx="10440921" cy="2814249"/>
          </a:xfrm>
        </p:grpSpPr>
        <p:pic>
          <p:nvPicPr>
            <p:cNvPr id="23" name="Picture 22" descr="A white and orange border&#10;&#10;Description automatically generated">
              <a:extLst>
                <a:ext uri="{FF2B5EF4-FFF2-40B4-BE49-F238E27FC236}">
                  <a16:creationId xmlns:a16="http://schemas.microsoft.com/office/drawing/2014/main" id="{51D40E2F-6213-1A6F-049B-B9607D9B8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539" y="2844092"/>
              <a:ext cx="10440921" cy="2814249"/>
            </a:xfrm>
            <a:prstGeom prst="rect">
              <a:avLst/>
            </a:prstGeom>
          </p:spPr>
        </p:pic>
        <p:sp>
          <p:nvSpPr>
            <p:cNvPr id="24" name="TextBox 23">
              <a:extLst>
                <a:ext uri="{FF2B5EF4-FFF2-40B4-BE49-F238E27FC236}">
                  <a16:creationId xmlns:a16="http://schemas.microsoft.com/office/drawing/2014/main" id="{013AEBFE-FFB6-9B72-43C7-2EF29F14A8DF}"/>
                </a:ext>
              </a:extLst>
            </p:cNvPr>
            <p:cNvSpPr txBox="1"/>
            <p:nvPr/>
          </p:nvSpPr>
          <p:spPr>
            <a:xfrm>
              <a:off x="1190448" y="3415197"/>
              <a:ext cx="9844496" cy="2127249"/>
            </a:xfrm>
            <a:prstGeom prst="rect">
              <a:avLst/>
            </a:prstGeom>
            <a:noFill/>
          </p:spPr>
          <p:txBody>
            <a:bodyPr wrap="square" lIns="91440" tIns="45720" rIns="91440" bIns="45720" rtlCol="0" anchor="t">
              <a:spAutoFit/>
            </a:bodyPr>
            <a:lstStyle/>
            <a:p>
              <a:pPr>
                <a:lnSpc>
                  <a:spcPct val="107000"/>
                </a:lnSpc>
                <a:spcAft>
                  <a:spcPts val="800"/>
                </a:spcAft>
              </a:pPr>
              <a:r>
                <a:rPr lang="en-GB" sz="1550" dirty="0">
                  <a:effectLst/>
                  <a:latin typeface="Rockwell"/>
                  <a:ea typeface="Calibri"/>
                  <a:cs typeface="Times New Roman"/>
                </a:rPr>
                <a:t>This PowerPoint is designed to help you share the purpose of </a:t>
              </a:r>
              <a:r>
                <a:rPr lang="en-GB" sz="1550" b="1" dirty="0">
                  <a:effectLst/>
                  <a:latin typeface="Rockwell"/>
                  <a:ea typeface="Calibri"/>
                  <a:cs typeface="Times New Roman"/>
                </a:rPr>
                <a:t>World Book Day</a:t>
              </a:r>
              <a:r>
                <a:rPr lang="en-GB" sz="1550" b="1" baseline="30000" dirty="0">
                  <a:effectLst/>
                  <a:latin typeface="Rockwell"/>
                  <a:ea typeface="Calibri"/>
                  <a:cs typeface="Times New Roman"/>
                </a:rPr>
                <a:t>®</a:t>
              </a:r>
              <a:r>
                <a:rPr lang="en-GB" sz="1550" b="1" dirty="0">
                  <a:effectLst/>
                  <a:latin typeface="Rockwell"/>
                  <a:ea typeface="Calibri"/>
                  <a:cs typeface="Times New Roman"/>
                </a:rPr>
                <a:t> </a:t>
              </a:r>
              <a:r>
                <a:rPr lang="en-GB" sz="1550" dirty="0">
                  <a:effectLst/>
                  <a:latin typeface="Rockwell"/>
                  <a:ea typeface="Calibri"/>
                  <a:cs typeface="Times New Roman"/>
                </a:rPr>
                <a:t>in your secondary school with fellow staff before you plan your activities. </a:t>
              </a:r>
              <a:r>
                <a:rPr lang="en-GB" sz="1550" dirty="0">
                  <a:latin typeface="Rockwell"/>
                  <a:ea typeface="Calibri"/>
                  <a:cs typeface="Times New Roman"/>
                </a:rPr>
                <a:t>It contains information about the purpose of World Book Day and links to some of our resources.</a:t>
              </a:r>
              <a:endParaRPr lang="en-GB" sz="1550" dirty="0">
                <a:effectLst/>
                <a:latin typeface="Rockwell"/>
                <a:ea typeface="Calibri"/>
                <a:cs typeface="Times New Roman"/>
              </a:endParaRPr>
            </a:p>
            <a:p>
              <a:pPr>
                <a:lnSpc>
                  <a:spcPct val="107000"/>
                </a:lnSpc>
                <a:spcAft>
                  <a:spcPts val="800"/>
                </a:spcAft>
              </a:pPr>
              <a:r>
                <a:rPr lang="en-GB" sz="1550" dirty="0">
                  <a:latin typeface="Rockwell" panose="02060603020205020403" pitchFamily="18" charset="0"/>
                  <a:ea typeface="Calibri" panose="020F0502020204030204" pitchFamily="34" charset="0"/>
                  <a:cs typeface="Times New Roman" panose="02020603050405020304" pitchFamily="18" charset="0"/>
                </a:rPr>
                <a:t>You can s</a:t>
              </a:r>
              <a:r>
                <a:rPr lang="en-GB" sz="1550" dirty="0">
                  <a:effectLst/>
                  <a:latin typeface="Rockwell" panose="02060603020205020403" pitchFamily="18" charset="0"/>
                  <a:ea typeface="Calibri" panose="020F0502020204030204" pitchFamily="34" charset="0"/>
                  <a:cs typeface="Times New Roman" panose="02020603050405020304" pitchFamily="18" charset="0"/>
                </a:rPr>
                <a:t>elect which slides you use to curate your own World Book Day celebrations, or </a:t>
              </a:r>
              <a:r>
                <a:rPr lang="en-GB" sz="1550" dirty="0">
                  <a:latin typeface="Rockwell" panose="02060603020205020403" pitchFamily="18" charset="0"/>
                  <a:ea typeface="Calibri" panose="020F0502020204030204" pitchFamily="34" charset="0"/>
                  <a:cs typeface="Times New Roman" panose="02020603050405020304" pitchFamily="18" charset="0"/>
                </a:rPr>
                <a:t>you might simply want to share the whole presentation for staff to read in their own time. See the ‘Notes’ section of each slide for a suggested script and more information to help you work with the presentation.</a:t>
              </a:r>
              <a:endParaRPr lang="en-GB" sz="1550" dirty="0">
                <a:effectLst/>
                <a:latin typeface="Rockwell" panose="02060603020205020403"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1550" dirty="0">
                  <a:latin typeface="Rockwell" panose="02060603020205020403" pitchFamily="18" charset="0"/>
                  <a:ea typeface="Calibri" panose="020F0502020204030204" pitchFamily="34" charset="0"/>
                  <a:cs typeface="Times New Roman" panose="02020603050405020304" pitchFamily="18" charset="0"/>
                </a:rPr>
                <a:t>Developed with Lit Drive.</a:t>
              </a:r>
            </a:p>
          </p:txBody>
        </p:sp>
      </p:grpSp>
      <p:pic>
        <p:nvPicPr>
          <p:cNvPr id="26" name="Picture 25" descr="A bee on a white background&#10;&#10;Description automatically generated">
            <a:extLst>
              <a:ext uri="{FF2B5EF4-FFF2-40B4-BE49-F238E27FC236}">
                <a16:creationId xmlns:a16="http://schemas.microsoft.com/office/drawing/2014/main" id="{860A2036-FE62-DBEC-6868-BE0141EED4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3733" y="4803727"/>
            <a:ext cx="1319005" cy="678248"/>
          </a:xfrm>
          <a:prstGeom prst="rect">
            <a:avLst/>
          </a:prstGeom>
        </p:spPr>
      </p:pic>
      <p:pic>
        <p:nvPicPr>
          <p:cNvPr id="4" name="Picture 3" descr="A cartoon of a child holding a phone&#10;&#10;Description automatically generated">
            <a:extLst>
              <a:ext uri="{FF2B5EF4-FFF2-40B4-BE49-F238E27FC236}">
                <a16:creationId xmlns:a16="http://schemas.microsoft.com/office/drawing/2014/main" id="{C0A4D2AF-744E-AC3B-29CC-5492FE044D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815" y="2690273"/>
            <a:ext cx="2462153" cy="3339267"/>
          </a:xfrm>
          <a:prstGeom prst="rect">
            <a:avLst/>
          </a:prstGeom>
        </p:spPr>
      </p:pic>
    </p:spTree>
    <p:extLst>
      <p:ext uri="{BB962C8B-B14F-4D97-AF65-F5344CB8AC3E}">
        <p14:creationId xmlns:p14="http://schemas.microsoft.com/office/powerpoint/2010/main" val="115641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DDF"/>
        </a:solidFill>
        <a:effectLst/>
      </p:bgPr>
    </p:bg>
    <p:spTree>
      <p:nvGrpSpPr>
        <p:cNvPr id="1" name=""/>
        <p:cNvGrpSpPr/>
        <p:nvPr/>
      </p:nvGrpSpPr>
      <p:grpSpPr>
        <a:xfrm>
          <a:off x="0" y="0"/>
          <a:ext cx="0" cy="0"/>
          <a:chOff x="0" y="0"/>
          <a:chExt cx="0" cy="0"/>
        </a:xfrm>
      </p:grpSpPr>
      <p:pic>
        <p:nvPicPr>
          <p:cNvPr id="16" name="Picture 15" descr="A yellow and black gradient&#10;&#10;Description automatically generated">
            <a:extLst>
              <a:ext uri="{FF2B5EF4-FFF2-40B4-BE49-F238E27FC236}">
                <a16:creationId xmlns:a16="http://schemas.microsoft.com/office/drawing/2014/main" id="{BBFB16CC-490F-7894-01CE-658FA24AD77F}"/>
              </a:ext>
            </a:extLst>
          </p:cNvPr>
          <p:cNvPicPr>
            <a:picLocks noChangeAspect="1"/>
          </p:cNvPicPr>
          <p:nvPr/>
        </p:nvPicPr>
        <p:blipFill rotWithShape="1">
          <a:blip r:embed="rId3">
            <a:extLst>
              <a:ext uri="{28A0092B-C50C-407E-A947-70E740481C1C}">
                <a14:useLocalDpi xmlns:a14="http://schemas.microsoft.com/office/drawing/2010/main" val="0"/>
              </a:ext>
            </a:extLst>
          </a:blip>
          <a:srcRect b="43750"/>
          <a:stretch/>
        </p:blipFill>
        <p:spPr>
          <a:xfrm>
            <a:off x="1" y="1"/>
            <a:ext cx="12191999" cy="6858000"/>
          </a:xfrm>
          <a:prstGeom prst="rect">
            <a:avLst/>
          </a:prstGeom>
        </p:spPr>
      </p:pic>
      <p:sp>
        <p:nvSpPr>
          <p:cNvPr id="6" name="Rectangle: Rounded Corners 5">
            <a:extLst>
              <a:ext uri="{FF2B5EF4-FFF2-40B4-BE49-F238E27FC236}">
                <a16:creationId xmlns:a16="http://schemas.microsoft.com/office/drawing/2014/main" id="{52FE9367-42F3-A79C-D5AE-EA008BFE2A2E}"/>
              </a:ext>
            </a:extLst>
          </p:cNvPr>
          <p:cNvSpPr/>
          <p:nvPr/>
        </p:nvSpPr>
        <p:spPr>
          <a:xfrm>
            <a:off x="3535833" y="2840582"/>
            <a:ext cx="5120333" cy="1402672"/>
          </a:xfrm>
          <a:prstGeom prst="roundRect">
            <a:avLst/>
          </a:prstGeom>
          <a:solidFill>
            <a:schemeClr val="bg1"/>
          </a:solid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yellow banner with black text and eyes&#10;&#10;Description automatically generated">
            <a:extLst>
              <a:ext uri="{FF2B5EF4-FFF2-40B4-BE49-F238E27FC236}">
                <a16:creationId xmlns:a16="http://schemas.microsoft.com/office/drawing/2014/main" id="{6F0AAF89-7A51-3248-0306-8F18C7B52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5" name="Title 4">
            <a:extLst>
              <a:ext uri="{FF2B5EF4-FFF2-40B4-BE49-F238E27FC236}">
                <a16:creationId xmlns:a16="http://schemas.microsoft.com/office/drawing/2014/main" id="{BF1F8406-7E0B-4A52-7977-083EE84BB9E2}"/>
              </a:ext>
            </a:extLst>
          </p:cNvPr>
          <p:cNvSpPr>
            <a:spLocks noGrp="1"/>
          </p:cNvSpPr>
          <p:nvPr>
            <p:ph type="title"/>
          </p:nvPr>
        </p:nvSpPr>
        <p:spPr>
          <a:xfrm>
            <a:off x="1867165" y="2858063"/>
            <a:ext cx="8504073" cy="1325563"/>
          </a:xfrm>
        </p:spPr>
        <p:txBody>
          <a:bodyPr>
            <a:normAutofit/>
          </a:bodyPr>
          <a:lstStyle/>
          <a:p>
            <a:pPr algn="ctr"/>
            <a:r>
              <a:rPr lang="en-GB" sz="5000" dirty="0">
                <a:latin typeface="Rockwell" panose="02060603020205020403" pitchFamily="18" charset="0"/>
              </a:rPr>
              <a:t>Staff briefing</a:t>
            </a:r>
          </a:p>
        </p:txBody>
      </p:sp>
      <p:pic>
        <p:nvPicPr>
          <p:cNvPr id="11" name="Picture 10" descr="A yellow circle with stars on it">
            <a:extLst>
              <a:ext uri="{FF2B5EF4-FFF2-40B4-BE49-F238E27FC236}">
                <a16:creationId xmlns:a16="http://schemas.microsoft.com/office/drawing/2014/main" id="{2B7D6157-6203-6070-7E6D-A965C12032F3}"/>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a:off x="0" y="3604491"/>
            <a:ext cx="2115458" cy="3253509"/>
          </a:xfrm>
          <a:prstGeom prst="rect">
            <a:avLst/>
          </a:prstGeom>
        </p:spPr>
      </p:pic>
      <p:pic>
        <p:nvPicPr>
          <p:cNvPr id="12" name="Picture 11" descr="A yellow circle with stars on it">
            <a:extLst>
              <a:ext uri="{FF2B5EF4-FFF2-40B4-BE49-F238E27FC236}">
                <a16:creationId xmlns:a16="http://schemas.microsoft.com/office/drawing/2014/main" id="{F95CC347-30A1-39FD-8AFE-6F91A81176BC}"/>
              </a:ext>
            </a:extLst>
          </p:cNvPr>
          <p:cNvPicPr>
            <a:picLocks noChangeAspect="1"/>
          </p:cNvPicPr>
          <p:nvPr/>
        </p:nvPicPr>
        <p:blipFill rotWithShape="1">
          <a:blip r:embed="rId5">
            <a:extLst>
              <a:ext uri="{28A0092B-C50C-407E-A947-70E740481C1C}">
                <a14:useLocalDpi xmlns:a14="http://schemas.microsoft.com/office/drawing/2010/main" val="0"/>
              </a:ext>
            </a:extLst>
          </a:blip>
          <a:srcRect l="44753" b="37350"/>
          <a:stretch/>
        </p:blipFill>
        <p:spPr>
          <a:xfrm rot="10800000">
            <a:off x="10076542" y="-1"/>
            <a:ext cx="2115458" cy="3253509"/>
          </a:xfrm>
          <a:prstGeom prst="rect">
            <a:avLst/>
          </a:prstGeom>
        </p:spPr>
      </p:pic>
      <p:pic>
        <p:nvPicPr>
          <p:cNvPr id="22" name="Picture 21" descr="A stack of books with black background&#10;&#10;Description automatically generated">
            <a:extLst>
              <a:ext uri="{FF2B5EF4-FFF2-40B4-BE49-F238E27FC236}">
                <a16:creationId xmlns:a16="http://schemas.microsoft.com/office/drawing/2014/main" id="{65C6E983-CFDD-A51B-BCE3-0576D72BE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1160" y="3792100"/>
            <a:ext cx="2452719" cy="3065900"/>
          </a:xfrm>
          <a:prstGeom prst="rect">
            <a:avLst/>
          </a:prstGeom>
        </p:spPr>
      </p:pic>
    </p:spTree>
    <p:extLst>
      <p:ext uri="{BB962C8B-B14F-4D97-AF65-F5344CB8AC3E}">
        <p14:creationId xmlns:p14="http://schemas.microsoft.com/office/powerpoint/2010/main" val="66961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1CEC-D700-31D3-1C19-76C9C8605B15}"/>
              </a:ext>
            </a:extLst>
          </p:cNvPr>
          <p:cNvSpPr txBox="1"/>
          <p:nvPr/>
        </p:nvSpPr>
        <p:spPr>
          <a:xfrm>
            <a:off x="2512658" y="1324927"/>
            <a:ext cx="7847861" cy="2554545"/>
          </a:xfrm>
          <a:prstGeom prst="rect">
            <a:avLst/>
          </a:prstGeom>
          <a:noFill/>
        </p:spPr>
        <p:txBody>
          <a:bodyPr wrap="square" rtlCol="0">
            <a:spAutoFit/>
          </a:bodyPr>
          <a:lstStyle/>
          <a:p>
            <a:pPr marL="914400" indent="-914400">
              <a:buFont typeface="+mj-lt"/>
              <a:buAutoNum type="arabicPeriod"/>
            </a:pPr>
            <a:r>
              <a:rPr lang="en-GB" sz="4000" b="0" i="0" dirty="0">
                <a:solidFill>
                  <a:srgbClr val="242424"/>
                </a:solidFill>
                <a:effectLst/>
                <a:latin typeface="Rockwell" panose="02060603020205020403" pitchFamily="18" charset="0"/>
              </a:rPr>
              <a:t>What was the first book you remember enjoying?</a:t>
            </a:r>
          </a:p>
          <a:p>
            <a:pPr marL="914400" indent="-914400">
              <a:buFont typeface="+mj-lt"/>
              <a:buAutoNum type="arabicPeriod"/>
            </a:pPr>
            <a:endParaRPr lang="en-GB" sz="4000" b="0" i="0" dirty="0">
              <a:solidFill>
                <a:srgbClr val="242424"/>
              </a:solidFill>
              <a:effectLst/>
              <a:latin typeface="Rockwell" panose="02060603020205020403" pitchFamily="18" charset="0"/>
            </a:endParaRPr>
          </a:p>
          <a:p>
            <a:pPr marL="914400" indent="-914400">
              <a:buFont typeface="+mj-lt"/>
              <a:buAutoNum type="arabicPeriod"/>
            </a:pPr>
            <a:r>
              <a:rPr lang="en-GB" sz="4000" dirty="0">
                <a:solidFill>
                  <a:srgbClr val="242424"/>
                </a:solidFill>
                <a:latin typeface="Rockwell" panose="02060603020205020403" pitchFamily="18" charset="0"/>
              </a:rPr>
              <a:t>Why is it memorable?</a:t>
            </a:r>
            <a:endParaRPr lang="en-GB" sz="4000" dirty="0">
              <a:latin typeface="Rockwell" panose="02060603020205020403" pitchFamily="18" charset="0"/>
            </a:endParaRPr>
          </a:p>
        </p:txBody>
      </p:sp>
      <p:sp>
        <p:nvSpPr>
          <p:cNvPr id="5" name="TextBox 4">
            <a:extLst>
              <a:ext uri="{FF2B5EF4-FFF2-40B4-BE49-F238E27FC236}">
                <a16:creationId xmlns:a16="http://schemas.microsoft.com/office/drawing/2014/main" id="{DCDA6303-C72F-7A87-AFEA-8D82765F8EE7}"/>
              </a:ext>
            </a:extLst>
          </p:cNvPr>
          <p:cNvSpPr txBox="1"/>
          <p:nvPr/>
        </p:nvSpPr>
        <p:spPr>
          <a:xfrm>
            <a:off x="9436962" y="124026"/>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pic>
        <p:nvPicPr>
          <p:cNvPr id="17" name="Picture 16" descr="A group of colorful stars&#10;&#10;Description automatically generated">
            <a:extLst>
              <a:ext uri="{FF2B5EF4-FFF2-40B4-BE49-F238E27FC236}">
                <a16:creationId xmlns:a16="http://schemas.microsoft.com/office/drawing/2014/main" id="{4F79BFCA-3EEF-EDD7-33BB-D36D5E313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962" y="647246"/>
            <a:ext cx="2527775" cy="908501"/>
          </a:xfrm>
          <a:prstGeom prst="rect">
            <a:avLst/>
          </a:prstGeom>
        </p:spPr>
      </p:pic>
      <p:pic>
        <p:nvPicPr>
          <p:cNvPr id="18" name="Picture 17" descr="A yellow banner with black text and eyes&#10;&#10;Description automatically generated">
            <a:extLst>
              <a:ext uri="{FF2B5EF4-FFF2-40B4-BE49-F238E27FC236}">
                <a16:creationId xmlns:a16="http://schemas.microsoft.com/office/drawing/2014/main" id="{19E06E91-B68D-1689-66F9-B5819701B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7" name="Picture 6" descr="A cartoon of a child sitting at a table with a yellow tablecloth&#10;&#10;Description automatically generated">
            <a:extLst>
              <a:ext uri="{FF2B5EF4-FFF2-40B4-BE49-F238E27FC236}">
                <a16:creationId xmlns:a16="http://schemas.microsoft.com/office/drawing/2014/main" id="{D73E026F-A11C-4FE1-7795-DD2F9477AF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921" y="3075709"/>
            <a:ext cx="2788809" cy="3782291"/>
          </a:xfrm>
          <a:prstGeom prst="rect">
            <a:avLst/>
          </a:prstGeom>
        </p:spPr>
      </p:pic>
    </p:spTree>
    <p:extLst>
      <p:ext uri="{BB962C8B-B14F-4D97-AF65-F5344CB8AC3E}">
        <p14:creationId xmlns:p14="http://schemas.microsoft.com/office/powerpoint/2010/main" val="360816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1CEC-D700-31D3-1C19-76C9C8605B15}"/>
              </a:ext>
            </a:extLst>
          </p:cNvPr>
          <p:cNvSpPr txBox="1"/>
          <p:nvPr/>
        </p:nvSpPr>
        <p:spPr>
          <a:xfrm>
            <a:off x="2387110" y="294652"/>
            <a:ext cx="4928089" cy="1077218"/>
          </a:xfrm>
          <a:prstGeom prst="rect">
            <a:avLst/>
          </a:prstGeom>
          <a:noFill/>
        </p:spPr>
        <p:txBody>
          <a:bodyPr wrap="square" rtlCol="0">
            <a:spAutoFit/>
          </a:bodyPr>
          <a:lstStyle/>
          <a:p>
            <a:r>
              <a:rPr lang="en-GB" sz="3200" b="0" i="0" dirty="0">
                <a:solidFill>
                  <a:srgbClr val="009DDF"/>
                </a:solidFill>
                <a:effectLst/>
                <a:latin typeface="Rockwell" panose="02060603020205020403" pitchFamily="18" charset="0"/>
              </a:rPr>
              <a:t>Why do we celebrat</a:t>
            </a:r>
            <a:r>
              <a:rPr lang="en-GB" sz="3200" dirty="0">
                <a:solidFill>
                  <a:srgbClr val="009DDF"/>
                </a:solidFill>
                <a:latin typeface="Rockwell" panose="02060603020205020403" pitchFamily="18" charset="0"/>
              </a:rPr>
              <a:t>e World Book Day?</a:t>
            </a:r>
            <a:endParaRPr lang="en-GB" sz="3200" b="0" i="0" dirty="0">
              <a:solidFill>
                <a:srgbClr val="009DDF"/>
              </a:solidFill>
              <a:effectLst/>
              <a:latin typeface="Rockwell" panose="02060603020205020403" pitchFamily="18" charset="0"/>
            </a:endParaRPr>
          </a:p>
        </p:txBody>
      </p:sp>
      <p:sp>
        <p:nvSpPr>
          <p:cNvPr id="2" name="TextBox 1">
            <a:extLst>
              <a:ext uri="{FF2B5EF4-FFF2-40B4-BE49-F238E27FC236}">
                <a16:creationId xmlns:a16="http://schemas.microsoft.com/office/drawing/2014/main" id="{3F4CF404-4BB1-CF67-9C96-C15959D75817}"/>
              </a:ext>
            </a:extLst>
          </p:cNvPr>
          <p:cNvSpPr txBox="1"/>
          <p:nvPr/>
        </p:nvSpPr>
        <p:spPr>
          <a:xfrm>
            <a:off x="2387111" y="1371870"/>
            <a:ext cx="6304401" cy="461665"/>
          </a:xfrm>
          <a:prstGeom prst="rect">
            <a:avLst/>
          </a:prstGeom>
          <a:noFill/>
        </p:spPr>
        <p:txBody>
          <a:bodyPr wrap="square" rtlCol="0">
            <a:spAutoFit/>
          </a:bodyPr>
          <a:lstStyle/>
          <a:p>
            <a:r>
              <a:rPr lang="en-GB" sz="2400" dirty="0">
                <a:latin typeface="Rockwell" panose="02060603020205020403" pitchFamily="18" charset="0"/>
              </a:rPr>
              <a:t>Can you find the false statement?</a:t>
            </a:r>
          </a:p>
        </p:txBody>
      </p:sp>
      <p:sp>
        <p:nvSpPr>
          <p:cNvPr id="6" name="TextBox 5">
            <a:extLst>
              <a:ext uri="{FF2B5EF4-FFF2-40B4-BE49-F238E27FC236}">
                <a16:creationId xmlns:a16="http://schemas.microsoft.com/office/drawing/2014/main" id="{0EBD8C8E-A1D1-6CA0-DCFF-1CC069F1CD45}"/>
              </a:ext>
            </a:extLst>
          </p:cNvPr>
          <p:cNvSpPr txBox="1"/>
          <p:nvPr/>
        </p:nvSpPr>
        <p:spPr>
          <a:xfrm>
            <a:off x="2285560" y="1975847"/>
            <a:ext cx="9679177" cy="4524315"/>
          </a:xfrm>
          <a:prstGeom prst="rect">
            <a:avLst/>
          </a:prstGeom>
          <a:noFill/>
        </p:spPr>
        <p:txBody>
          <a:bodyPr wrap="square" lIns="91440" tIns="45720" rIns="91440" bIns="45720" anchor="t">
            <a:spAutoFit/>
          </a:bodyPr>
          <a:lstStyle/>
          <a:p>
            <a:pPr marL="342900" indent="-342900">
              <a:buFont typeface="+mj-lt"/>
              <a:buAutoNum type="arabicPeriod"/>
            </a:pPr>
            <a:r>
              <a:rPr lang="en-GB" dirty="0">
                <a:latin typeface="Rockwell" panose="02060603020205020403" pitchFamily="18" charset="0"/>
              </a:rPr>
              <a:t>1 in 8 children don't own a book</a:t>
            </a:r>
            <a:endParaRPr lang="en-GB" sz="4800" dirty="0">
              <a:latin typeface="Rockwell" panose="02060603020205020403" pitchFamily="18" charset="0"/>
            </a:endParaRPr>
          </a:p>
          <a:p>
            <a:pPr marL="342900" indent="-342900">
              <a:buFont typeface="+mj-lt"/>
              <a:buAutoNum type="arabicPeriod"/>
            </a:pPr>
            <a:r>
              <a:rPr lang="en-GB" dirty="0">
                <a:latin typeface="Rockwell" panose="02060603020205020403" pitchFamily="18" charset="0"/>
              </a:rPr>
              <a:t>Children who own a book are three times more likely to read above age expected level</a:t>
            </a:r>
            <a:endParaRPr lang="en-GB" sz="4800" dirty="0">
              <a:latin typeface="Rockwell" panose="02060603020205020403" pitchFamily="18" charset="0"/>
            </a:endParaRPr>
          </a:p>
          <a:p>
            <a:pPr marL="342900" indent="-342900">
              <a:buFont typeface="+mj-lt"/>
              <a:buAutoNum type="arabicPeriod"/>
            </a:pPr>
            <a:r>
              <a:rPr lang="en-GB" dirty="0">
                <a:latin typeface="Rockwell" panose="02060603020205020403" pitchFamily="18" charset="0"/>
              </a:rPr>
              <a:t>1 in 5 children receiving free school meals said the book they ‘bought’ with their World Book Day book token was the first book they had of their own</a:t>
            </a:r>
            <a:endParaRPr lang="en-GB" sz="4800" dirty="0">
              <a:latin typeface="Rockwell" panose="02060603020205020403" pitchFamily="18" charset="0"/>
            </a:endParaRPr>
          </a:p>
          <a:p>
            <a:pPr marL="342900" indent="-342900">
              <a:buFont typeface="+mj-lt"/>
              <a:buAutoNum type="arabicPeriod"/>
            </a:pPr>
            <a:r>
              <a:rPr lang="en-GB" dirty="0">
                <a:latin typeface="Rockwell" panose="02060603020205020403" pitchFamily="18" charset="0"/>
              </a:rPr>
              <a:t>96.9% of children have heard of World Book Day</a:t>
            </a:r>
            <a:endParaRPr lang="en-GB" sz="4800" dirty="0">
              <a:latin typeface="Rockwell" panose="02060603020205020403" pitchFamily="18" charset="0"/>
            </a:endParaRPr>
          </a:p>
          <a:p>
            <a:pPr marL="342900" indent="-342900">
              <a:buFont typeface="+mj-lt"/>
              <a:buAutoNum type="arabicPeriod"/>
            </a:pPr>
            <a:r>
              <a:rPr lang="en-GB" dirty="0">
                <a:latin typeface="Rockwell"/>
              </a:rPr>
              <a:t>Around 2 in 5 (43.4%) UK children aged 8 to 11 enjoy reading</a:t>
            </a:r>
          </a:p>
          <a:p>
            <a:pPr marL="342900" indent="-342900">
              <a:buFont typeface="+mj-lt"/>
              <a:buAutoNum type="arabicPeriod"/>
            </a:pPr>
            <a:r>
              <a:rPr lang="en-GB" dirty="0">
                <a:latin typeface="Rockwell" panose="02060603020205020403" pitchFamily="18" charset="0"/>
              </a:rPr>
              <a:t>51.24 is the average number of books owned by children and young people who say that they have books of their own at home</a:t>
            </a:r>
            <a:endParaRPr lang="en-GB" sz="4800" dirty="0">
              <a:latin typeface="Rockwell" panose="02060603020205020403" pitchFamily="18" charset="0"/>
            </a:endParaRPr>
          </a:p>
          <a:p>
            <a:pPr marL="342900" indent="-342900">
              <a:buFont typeface="+mj-lt"/>
              <a:buAutoNum type="arabicPeriod"/>
            </a:pPr>
            <a:r>
              <a:rPr lang="en-GB" dirty="0">
                <a:latin typeface="Rockwell" panose="02060603020205020403" pitchFamily="18" charset="0"/>
              </a:rPr>
              <a:t>Reading for pleasure is the single biggest indicator of a child’s future success – more than their family circumstances, their parents’ educational background or their income</a:t>
            </a:r>
            <a:endParaRPr lang="en-GB" sz="4800" dirty="0">
              <a:latin typeface="Rockwell" panose="02060603020205020403" pitchFamily="18" charset="0"/>
            </a:endParaRPr>
          </a:p>
          <a:p>
            <a:pPr marL="342900" indent="-342900">
              <a:buFont typeface="+mj-lt"/>
              <a:buAutoNum type="arabicPeriod"/>
            </a:pPr>
            <a:r>
              <a:rPr lang="en-GB" dirty="0">
                <a:latin typeface="Rockwell" panose="02060603020205020403" pitchFamily="18" charset="0"/>
              </a:rPr>
              <a:t>Reading for pleasure is one of the most important predictors of test scores at age 16, regardless of background</a:t>
            </a:r>
            <a:endParaRPr lang="en-GB" sz="4800" dirty="0">
              <a:latin typeface="Rockwell" panose="02060603020205020403" pitchFamily="18" charset="0"/>
            </a:endParaRPr>
          </a:p>
          <a:p>
            <a:pPr marL="342900" indent="-342900">
              <a:buFont typeface="+mj-lt"/>
              <a:buAutoNum type="arabicPeriod"/>
            </a:pPr>
            <a:r>
              <a:rPr lang="en-GB" dirty="0">
                <a:latin typeface="Rockwell" panose="02060603020205020403" pitchFamily="18" charset="0"/>
              </a:rPr>
              <a:t>There is a strong correlation between regular reading for pleasure and mental wellbeing</a:t>
            </a:r>
            <a:endParaRPr lang="en-GB" sz="4800" dirty="0">
              <a:latin typeface="Rockwell" panose="02060603020205020403" pitchFamily="18" charset="0"/>
            </a:endParaRPr>
          </a:p>
          <a:p>
            <a:pPr marL="342900" indent="-342900">
              <a:buFont typeface="+mj-lt"/>
              <a:buAutoNum type="arabicPeriod"/>
            </a:pPr>
            <a:r>
              <a:rPr lang="en-GB" dirty="0">
                <a:latin typeface="Rockwell" panose="02060603020205020403" pitchFamily="18" charset="0"/>
              </a:rPr>
              <a:t>Reading improves a child’s empathy skills</a:t>
            </a:r>
            <a:endParaRPr lang="en-GB" sz="4800" dirty="0">
              <a:latin typeface="Rockwell" panose="02060603020205020403" pitchFamily="18" charset="0"/>
            </a:endParaRPr>
          </a:p>
          <a:p>
            <a:pPr marL="342900" indent="-342900">
              <a:buFont typeface="+mj-lt"/>
              <a:buAutoNum type="arabicPeriod"/>
            </a:pPr>
            <a:endParaRPr lang="en-GB" dirty="0">
              <a:solidFill>
                <a:srgbClr val="000000"/>
              </a:solidFill>
              <a:latin typeface="Rockwell" panose="02060603020205020403" pitchFamily="18" charset="0"/>
              <a:cs typeface="Segoe UI" panose="020B0502040204020203" pitchFamily="34" charset="0"/>
            </a:endParaRPr>
          </a:p>
        </p:txBody>
      </p:sp>
      <p:sp>
        <p:nvSpPr>
          <p:cNvPr id="12" name="Rectangle: Rounded Corners 11">
            <a:extLst>
              <a:ext uri="{FF2B5EF4-FFF2-40B4-BE49-F238E27FC236}">
                <a16:creationId xmlns:a16="http://schemas.microsoft.com/office/drawing/2014/main" id="{BE98146D-DED6-B8F2-2253-13319AA66FE1}"/>
              </a:ext>
            </a:extLst>
          </p:cNvPr>
          <p:cNvSpPr/>
          <p:nvPr/>
        </p:nvSpPr>
        <p:spPr>
          <a:xfrm>
            <a:off x="2285560" y="1937598"/>
            <a:ext cx="3954984" cy="371970"/>
          </a:xfrm>
          <a:prstGeom prst="roundRect">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yellow banner with black text and eyes&#10;&#10;Description automatically generated">
            <a:extLst>
              <a:ext uri="{FF2B5EF4-FFF2-40B4-BE49-F238E27FC236}">
                <a16:creationId xmlns:a16="http://schemas.microsoft.com/office/drawing/2014/main" id="{AED671CB-274F-1F2A-6C71-565D35EEE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4" name="TextBox 3">
            <a:extLst>
              <a:ext uri="{FF2B5EF4-FFF2-40B4-BE49-F238E27FC236}">
                <a16:creationId xmlns:a16="http://schemas.microsoft.com/office/drawing/2014/main" id="{31706AB0-D222-D86B-3AE8-5ED7503D0AAD}"/>
              </a:ext>
            </a:extLst>
          </p:cNvPr>
          <p:cNvSpPr txBox="1"/>
          <p:nvPr/>
        </p:nvSpPr>
        <p:spPr>
          <a:xfrm>
            <a:off x="9436962" y="124026"/>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pic>
        <p:nvPicPr>
          <p:cNvPr id="7" name="Picture 6" descr="A group of colorful stars&#10;&#10;Description automatically generated">
            <a:extLst>
              <a:ext uri="{FF2B5EF4-FFF2-40B4-BE49-F238E27FC236}">
                <a16:creationId xmlns:a16="http://schemas.microsoft.com/office/drawing/2014/main" id="{B6F0D61E-45BD-948E-3050-D0FD47B61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6962" y="501618"/>
            <a:ext cx="2527775" cy="908501"/>
          </a:xfrm>
          <a:prstGeom prst="rect">
            <a:avLst/>
          </a:prstGeom>
        </p:spPr>
      </p:pic>
      <p:sp>
        <p:nvSpPr>
          <p:cNvPr id="5" name="Rectangle: Rounded Corners 4">
            <a:extLst>
              <a:ext uri="{FF2B5EF4-FFF2-40B4-BE49-F238E27FC236}">
                <a16:creationId xmlns:a16="http://schemas.microsoft.com/office/drawing/2014/main" id="{E9FD3F0F-4F07-EC1D-C66A-EFDDBABDFD62}"/>
              </a:ext>
            </a:extLst>
          </p:cNvPr>
          <p:cNvSpPr/>
          <p:nvPr/>
        </p:nvSpPr>
        <p:spPr>
          <a:xfrm>
            <a:off x="8089653" y="1448368"/>
            <a:ext cx="2760600" cy="586511"/>
          </a:xfrm>
          <a:prstGeom prst="roundRect">
            <a:avLst/>
          </a:prstGeom>
          <a:noFill/>
          <a:ln w="28575">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1A53D65-A7F6-4669-85D7-F7C29626ABF9}"/>
              </a:ext>
            </a:extLst>
          </p:cNvPr>
          <p:cNvSpPr txBox="1"/>
          <p:nvPr/>
        </p:nvSpPr>
        <p:spPr>
          <a:xfrm>
            <a:off x="8268761" y="1434281"/>
            <a:ext cx="3203660" cy="646331"/>
          </a:xfrm>
          <a:prstGeom prst="rect">
            <a:avLst/>
          </a:prstGeom>
          <a:noFill/>
        </p:spPr>
        <p:txBody>
          <a:bodyPr wrap="square" lIns="91440" tIns="45720" rIns="91440" bIns="45720" anchor="t">
            <a:spAutoFit/>
          </a:bodyPr>
          <a:lstStyle/>
          <a:p>
            <a:r>
              <a:rPr lang="en-GB" dirty="0">
                <a:latin typeface="Rockwell"/>
              </a:rPr>
              <a:t>1 in 14 of all children, </a:t>
            </a:r>
            <a:br>
              <a:rPr lang="en-GB" dirty="0">
                <a:latin typeface="Rockwell" panose="02060603020205020403" pitchFamily="18" charset="0"/>
              </a:rPr>
            </a:br>
            <a:r>
              <a:rPr lang="en-GB" dirty="0">
                <a:latin typeface="Rockwell"/>
              </a:rPr>
              <a:t>1 in 8 disadvantaged</a:t>
            </a:r>
            <a:endParaRPr lang="en-US" dirty="0">
              <a:latin typeface="Rockwell"/>
            </a:endParaRPr>
          </a:p>
        </p:txBody>
      </p:sp>
      <p:cxnSp>
        <p:nvCxnSpPr>
          <p:cNvPr id="16" name="Straight Arrow Connector 15">
            <a:extLst>
              <a:ext uri="{FF2B5EF4-FFF2-40B4-BE49-F238E27FC236}">
                <a16:creationId xmlns:a16="http://schemas.microsoft.com/office/drawing/2014/main" id="{1579B711-5D5F-E23D-B958-A5539FF5F392}"/>
              </a:ext>
            </a:extLst>
          </p:cNvPr>
          <p:cNvCxnSpPr>
            <a:cxnSpLocks/>
          </p:cNvCxnSpPr>
          <p:nvPr/>
        </p:nvCxnSpPr>
        <p:spPr>
          <a:xfrm flipH="1">
            <a:off x="6240544" y="1899349"/>
            <a:ext cx="1846767" cy="277842"/>
          </a:xfrm>
          <a:prstGeom prst="straightConnector1">
            <a:avLst/>
          </a:prstGeom>
          <a:ln w="28575">
            <a:solidFill>
              <a:srgbClr val="F7921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9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4E1CEC-D700-31D3-1C19-76C9C8605B15}"/>
              </a:ext>
            </a:extLst>
          </p:cNvPr>
          <p:cNvSpPr txBox="1"/>
          <p:nvPr/>
        </p:nvSpPr>
        <p:spPr>
          <a:xfrm>
            <a:off x="2260725" y="273987"/>
            <a:ext cx="7712833" cy="523220"/>
          </a:xfrm>
          <a:prstGeom prst="rect">
            <a:avLst/>
          </a:prstGeom>
          <a:noFill/>
        </p:spPr>
        <p:txBody>
          <a:bodyPr wrap="square" rtlCol="0">
            <a:spAutoFit/>
          </a:bodyPr>
          <a:lstStyle/>
          <a:p>
            <a:r>
              <a:rPr lang="en-GB" sz="2800" b="0" i="0" dirty="0">
                <a:solidFill>
                  <a:srgbClr val="009DDF"/>
                </a:solidFill>
                <a:effectLst/>
                <a:latin typeface="Rockwell" panose="02060603020205020403" pitchFamily="18" charset="0"/>
              </a:rPr>
              <a:t>Why do we celebrat</a:t>
            </a:r>
            <a:r>
              <a:rPr lang="en-GB" sz="2800" dirty="0">
                <a:solidFill>
                  <a:srgbClr val="009DDF"/>
                </a:solidFill>
                <a:latin typeface="Rockwell" panose="02060603020205020403" pitchFamily="18" charset="0"/>
              </a:rPr>
              <a:t>e World Book Day?</a:t>
            </a:r>
            <a:endParaRPr lang="en-GB" sz="2800" b="0" i="0" dirty="0">
              <a:solidFill>
                <a:srgbClr val="009DDF"/>
              </a:solidFill>
              <a:effectLst/>
              <a:latin typeface="Rockwell" panose="02060603020205020403" pitchFamily="18" charset="0"/>
            </a:endParaRPr>
          </a:p>
        </p:txBody>
      </p:sp>
      <p:pic>
        <p:nvPicPr>
          <p:cNvPr id="16" name="Picture 15" descr="A group of colorful stars&#10;&#10;Description automatically generated">
            <a:extLst>
              <a:ext uri="{FF2B5EF4-FFF2-40B4-BE49-F238E27FC236}">
                <a16:creationId xmlns:a16="http://schemas.microsoft.com/office/drawing/2014/main" id="{1F744D97-DB4F-002A-46C9-F6BA92C1F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225" y="526172"/>
            <a:ext cx="2527775" cy="908501"/>
          </a:xfrm>
          <a:prstGeom prst="rect">
            <a:avLst/>
          </a:prstGeom>
        </p:spPr>
      </p:pic>
      <p:grpSp>
        <p:nvGrpSpPr>
          <p:cNvPr id="11" name="Group 10">
            <a:extLst>
              <a:ext uri="{FF2B5EF4-FFF2-40B4-BE49-F238E27FC236}">
                <a16:creationId xmlns:a16="http://schemas.microsoft.com/office/drawing/2014/main" id="{58437EBB-AD71-6BEF-538B-C23BCC3A7EB8}"/>
              </a:ext>
            </a:extLst>
          </p:cNvPr>
          <p:cNvGrpSpPr/>
          <p:nvPr/>
        </p:nvGrpSpPr>
        <p:grpSpPr>
          <a:xfrm>
            <a:off x="2351052" y="1389812"/>
            <a:ext cx="9234091" cy="1450473"/>
            <a:chOff x="8131946" y="2746668"/>
            <a:chExt cx="3577701" cy="2255382"/>
          </a:xfrm>
        </p:grpSpPr>
        <p:sp>
          <p:nvSpPr>
            <p:cNvPr id="8" name="Rectangle: Rounded Corners 7">
              <a:extLst>
                <a:ext uri="{FF2B5EF4-FFF2-40B4-BE49-F238E27FC236}">
                  <a16:creationId xmlns:a16="http://schemas.microsoft.com/office/drawing/2014/main" id="{78A0F987-659D-EA17-F64B-A1DE526B1C84}"/>
                </a:ext>
              </a:extLst>
            </p:cNvPr>
            <p:cNvSpPr/>
            <p:nvPr/>
          </p:nvSpPr>
          <p:spPr>
            <a:xfrm>
              <a:off x="8131946" y="2746668"/>
              <a:ext cx="3577701" cy="2212156"/>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3C1D3BA-B8F4-656A-FE1F-4876662EA7BB}"/>
                </a:ext>
              </a:extLst>
            </p:cNvPr>
            <p:cNvSpPr txBox="1"/>
            <p:nvPr/>
          </p:nvSpPr>
          <p:spPr>
            <a:xfrm>
              <a:off x="8184292" y="2800626"/>
              <a:ext cx="3525355" cy="2201424"/>
            </a:xfrm>
            <a:prstGeom prst="rect">
              <a:avLst/>
            </a:prstGeom>
            <a:noFill/>
          </p:spPr>
          <p:txBody>
            <a:bodyPr wrap="square" lIns="91440" tIns="45720" rIns="91440" bIns="45720" rtlCol="0" anchor="t">
              <a:spAutoFit/>
            </a:bodyPr>
            <a:lstStyle/>
            <a:p>
              <a:r>
                <a:rPr lang="en-GB" dirty="0">
                  <a:solidFill>
                    <a:srgbClr val="000000"/>
                  </a:solidFill>
                  <a:latin typeface="Rockwell" panose="02060603020205020403" pitchFamily="18" charset="0"/>
                  <a:cs typeface="Segoe UI" panose="020B0502040204020203" pitchFamily="34" charset="0"/>
                </a:rPr>
                <a:t>For many children, access to books is a serious issue – </a:t>
              </a:r>
            </a:p>
            <a:p>
              <a:r>
                <a:rPr lang="en-GB" dirty="0">
                  <a:solidFill>
                    <a:srgbClr val="000000"/>
                  </a:solidFill>
                  <a:latin typeface="Rockwell"/>
                  <a:cs typeface="Segoe UI"/>
                </a:rPr>
                <a:t>1 in 7 pupils (16.1%) said the book they had ‘bought’ with their World Book Day book token had been their first book of their own. This rises to 1 in 5 (20.7%) for children receiving Free School Meals</a:t>
              </a:r>
              <a:endParaRPr lang="en-GB" dirty="0">
                <a:solidFill>
                  <a:srgbClr val="000000"/>
                </a:solidFill>
                <a:latin typeface="Rockwell" panose="02060603020205020403" pitchFamily="18" charset="0"/>
                <a:cs typeface="Segoe UI" panose="020B0502040204020203" pitchFamily="34" charset="0"/>
              </a:endParaRPr>
            </a:p>
            <a:p>
              <a:r>
                <a:rPr lang="en-GB" sz="1400" dirty="0">
                  <a:solidFill>
                    <a:srgbClr val="000000"/>
                  </a:solidFill>
                  <a:latin typeface="Rockwell"/>
                  <a:cs typeface="Segoe UI"/>
                </a:rPr>
                <a:t>Source: 2023 National Literacy Trust, Annual Literacy Survey</a:t>
              </a:r>
            </a:p>
          </p:txBody>
        </p:sp>
      </p:grpSp>
      <p:grpSp>
        <p:nvGrpSpPr>
          <p:cNvPr id="22" name="Group 21">
            <a:extLst>
              <a:ext uri="{FF2B5EF4-FFF2-40B4-BE49-F238E27FC236}">
                <a16:creationId xmlns:a16="http://schemas.microsoft.com/office/drawing/2014/main" id="{13321F39-6DA2-0F2D-BC1A-B141DBC874CD}"/>
              </a:ext>
            </a:extLst>
          </p:cNvPr>
          <p:cNvGrpSpPr/>
          <p:nvPr/>
        </p:nvGrpSpPr>
        <p:grpSpPr>
          <a:xfrm>
            <a:off x="9973558" y="2846975"/>
            <a:ext cx="1333040" cy="2025741"/>
            <a:chOff x="8025483" y="4455317"/>
            <a:chExt cx="1333040" cy="2025741"/>
          </a:xfrm>
        </p:grpSpPr>
        <p:pic>
          <p:nvPicPr>
            <p:cNvPr id="19" name="Picture 18" descr="A yellow speech bubble with black background&#10;&#10;Description automatically generated">
              <a:extLst>
                <a:ext uri="{FF2B5EF4-FFF2-40B4-BE49-F238E27FC236}">
                  <a16:creationId xmlns:a16="http://schemas.microsoft.com/office/drawing/2014/main" id="{13FA31DF-C20D-6DB9-AD69-DDFCF2AE5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5483" y="4455317"/>
              <a:ext cx="1333040" cy="2025741"/>
            </a:xfrm>
            <a:prstGeom prst="rect">
              <a:avLst/>
            </a:prstGeom>
          </p:spPr>
        </p:pic>
        <p:sp>
          <p:nvSpPr>
            <p:cNvPr id="14" name="TextBox 13">
              <a:extLst>
                <a:ext uri="{FF2B5EF4-FFF2-40B4-BE49-F238E27FC236}">
                  <a16:creationId xmlns:a16="http://schemas.microsoft.com/office/drawing/2014/main" id="{6071EDE3-03AB-6777-2305-1E0E59C986C0}"/>
                </a:ext>
              </a:extLst>
            </p:cNvPr>
            <p:cNvSpPr txBox="1"/>
            <p:nvPr/>
          </p:nvSpPr>
          <p:spPr>
            <a:xfrm>
              <a:off x="8215932" y="4755726"/>
              <a:ext cx="984293" cy="954107"/>
            </a:xfrm>
            <a:prstGeom prst="rect">
              <a:avLst/>
            </a:prstGeom>
            <a:noFill/>
          </p:spPr>
          <p:txBody>
            <a:bodyPr wrap="square">
              <a:spAutoFit/>
            </a:bodyPr>
            <a:lstStyle/>
            <a:p>
              <a:pPr algn="ctr"/>
              <a:r>
                <a:rPr lang="en-GB" sz="1400" dirty="0">
                  <a:solidFill>
                    <a:schemeClr val="bg1"/>
                  </a:solidFill>
                  <a:latin typeface="Rockwell" panose="02060603020205020403" pitchFamily="18" charset="0"/>
                  <a:cs typeface="Segoe UI" panose="020B0502040204020203" pitchFamily="34" charset="0"/>
                </a:rPr>
                <a:t>'Can I really keep the book?'</a:t>
              </a:r>
            </a:p>
          </p:txBody>
        </p:sp>
      </p:grpSp>
      <p:grpSp>
        <p:nvGrpSpPr>
          <p:cNvPr id="27" name="Group 26">
            <a:extLst>
              <a:ext uri="{FF2B5EF4-FFF2-40B4-BE49-F238E27FC236}">
                <a16:creationId xmlns:a16="http://schemas.microsoft.com/office/drawing/2014/main" id="{3174FFFB-238D-2F97-5DE8-E0332AAE8DEC}"/>
              </a:ext>
            </a:extLst>
          </p:cNvPr>
          <p:cNvGrpSpPr/>
          <p:nvPr/>
        </p:nvGrpSpPr>
        <p:grpSpPr>
          <a:xfrm>
            <a:off x="2401358" y="4326900"/>
            <a:ext cx="3122350" cy="2025741"/>
            <a:chOff x="5542476" y="3518121"/>
            <a:chExt cx="4297459" cy="3362253"/>
          </a:xfrm>
        </p:grpSpPr>
        <p:pic>
          <p:nvPicPr>
            <p:cNvPr id="20" name="Picture 19" descr="A yellow speech bubble with black background&#10;&#10;Description automatically generated">
              <a:extLst>
                <a:ext uri="{FF2B5EF4-FFF2-40B4-BE49-F238E27FC236}">
                  <a16:creationId xmlns:a16="http://schemas.microsoft.com/office/drawing/2014/main" id="{54D8CF3B-2C2E-77DC-0FAE-49545F47B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476" y="3518121"/>
              <a:ext cx="4297459" cy="3362253"/>
            </a:xfrm>
            <a:prstGeom prst="rect">
              <a:avLst/>
            </a:prstGeom>
          </p:spPr>
        </p:pic>
        <p:sp>
          <p:nvSpPr>
            <p:cNvPr id="26" name="TextBox 25">
              <a:extLst>
                <a:ext uri="{FF2B5EF4-FFF2-40B4-BE49-F238E27FC236}">
                  <a16:creationId xmlns:a16="http://schemas.microsoft.com/office/drawing/2014/main" id="{EB62D1B0-C973-50BF-35F6-A9034CC70C18}"/>
                </a:ext>
              </a:extLst>
            </p:cNvPr>
            <p:cNvSpPr txBox="1"/>
            <p:nvPr/>
          </p:nvSpPr>
          <p:spPr>
            <a:xfrm>
              <a:off x="6063086" y="4165774"/>
              <a:ext cx="3104664" cy="1379259"/>
            </a:xfrm>
            <a:prstGeom prst="rect">
              <a:avLst/>
            </a:prstGeom>
            <a:noFill/>
          </p:spPr>
          <p:txBody>
            <a:bodyPr wrap="square">
              <a:spAutoFit/>
            </a:bodyPr>
            <a:lstStyle/>
            <a:p>
              <a:pPr algn="ctr"/>
              <a:r>
                <a:rPr lang="en-GB" sz="1600" dirty="0">
                  <a:solidFill>
                    <a:schemeClr val="bg1"/>
                  </a:solidFill>
                  <a:latin typeface="Rockwell" panose="02060603020205020403" pitchFamily="18" charset="0"/>
                </a:rPr>
                <a:t>‘I just want to treasure it because I never get things that are new.’</a:t>
              </a:r>
            </a:p>
          </p:txBody>
        </p:sp>
      </p:grpSp>
      <p:pic>
        <p:nvPicPr>
          <p:cNvPr id="35" name="Picture 34" descr="A cartoon of a child holding a book&#10;&#10;Description automatically generated">
            <a:extLst>
              <a:ext uri="{FF2B5EF4-FFF2-40B4-BE49-F238E27FC236}">
                <a16:creationId xmlns:a16="http://schemas.microsoft.com/office/drawing/2014/main" id="{C73EBE1A-C4C5-9FEC-2214-DC2D2BA598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6541" y="3927654"/>
            <a:ext cx="2271984" cy="3081353"/>
          </a:xfrm>
          <a:prstGeom prst="rect">
            <a:avLst/>
          </a:prstGeom>
        </p:spPr>
      </p:pic>
      <p:pic>
        <p:nvPicPr>
          <p:cNvPr id="36" name="Picture 35" descr="A yellow banner with black text and eyes&#10;&#10;Description automatically generated">
            <a:extLst>
              <a:ext uri="{FF2B5EF4-FFF2-40B4-BE49-F238E27FC236}">
                <a16:creationId xmlns:a16="http://schemas.microsoft.com/office/drawing/2014/main" id="{6DDF304C-6E4C-1159-8CD2-706F0CCA09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2" name="TextBox 1">
            <a:extLst>
              <a:ext uri="{FF2B5EF4-FFF2-40B4-BE49-F238E27FC236}">
                <a16:creationId xmlns:a16="http://schemas.microsoft.com/office/drawing/2014/main" id="{02D1A8D6-BF26-A351-5343-B1918777511C}"/>
              </a:ext>
            </a:extLst>
          </p:cNvPr>
          <p:cNvSpPr txBox="1"/>
          <p:nvPr/>
        </p:nvSpPr>
        <p:spPr>
          <a:xfrm>
            <a:off x="9398792" y="165681"/>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pic>
        <p:nvPicPr>
          <p:cNvPr id="10" name="Picture 9" descr="A cartoon of a child holding a book&#10;&#10;Description automatically generated">
            <a:extLst>
              <a:ext uri="{FF2B5EF4-FFF2-40B4-BE49-F238E27FC236}">
                <a16:creationId xmlns:a16="http://schemas.microsoft.com/office/drawing/2014/main" id="{D853883C-2099-1A92-E537-716B22FF02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8474" y="4583640"/>
            <a:ext cx="1915633" cy="2598056"/>
          </a:xfrm>
          <a:prstGeom prst="rect">
            <a:avLst/>
          </a:prstGeom>
        </p:spPr>
      </p:pic>
      <p:grpSp>
        <p:nvGrpSpPr>
          <p:cNvPr id="12" name="Group 11">
            <a:extLst>
              <a:ext uri="{FF2B5EF4-FFF2-40B4-BE49-F238E27FC236}">
                <a16:creationId xmlns:a16="http://schemas.microsoft.com/office/drawing/2014/main" id="{33B306C2-0772-E27A-C59D-E8B8B467275C}"/>
              </a:ext>
            </a:extLst>
          </p:cNvPr>
          <p:cNvGrpSpPr/>
          <p:nvPr/>
        </p:nvGrpSpPr>
        <p:grpSpPr>
          <a:xfrm>
            <a:off x="484943" y="3278088"/>
            <a:ext cx="9234091" cy="1535905"/>
            <a:chOff x="8147323" y="3952611"/>
            <a:chExt cx="3577701" cy="3644127"/>
          </a:xfrm>
        </p:grpSpPr>
        <p:sp>
          <p:nvSpPr>
            <p:cNvPr id="13" name="Rectangle: Rounded Corners 12">
              <a:extLst>
                <a:ext uri="{FF2B5EF4-FFF2-40B4-BE49-F238E27FC236}">
                  <a16:creationId xmlns:a16="http://schemas.microsoft.com/office/drawing/2014/main" id="{2D30217F-BD68-3EC8-3BCA-058AE46121E0}"/>
                </a:ext>
              </a:extLst>
            </p:cNvPr>
            <p:cNvSpPr/>
            <p:nvPr/>
          </p:nvSpPr>
          <p:spPr>
            <a:xfrm>
              <a:off x="8147323" y="3952611"/>
              <a:ext cx="3577701" cy="2562181"/>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52DA782-C548-0CD9-63EC-3CC5A2976903}"/>
                </a:ext>
              </a:extLst>
            </p:cNvPr>
            <p:cNvSpPr txBox="1"/>
            <p:nvPr/>
          </p:nvSpPr>
          <p:spPr>
            <a:xfrm>
              <a:off x="8276881" y="4164617"/>
              <a:ext cx="3448143" cy="3432121"/>
            </a:xfrm>
            <a:prstGeom prst="rect">
              <a:avLst/>
            </a:prstGeom>
            <a:noFill/>
          </p:spPr>
          <p:txBody>
            <a:bodyPr wrap="square" lIns="91440" tIns="45720" rIns="91440" bIns="45720" rtlCol="0" anchor="t">
              <a:spAutoFit/>
            </a:bodyPr>
            <a:lstStyle/>
            <a:p>
              <a:r>
                <a:rPr lang="en-GB" dirty="0">
                  <a:latin typeface="Rockwell"/>
                  <a:cs typeface="Segoe UI"/>
                </a:rPr>
                <a:t>Just 2 in 5 (43.4%) children aged 8 to 18 said they enjoyed reading in 2023. This is the lowest level since we first asked the question in 2005. </a:t>
              </a:r>
            </a:p>
            <a:p>
              <a:r>
                <a:rPr lang="en-GB" sz="1400" dirty="0">
                  <a:solidFill>
                    <a:srgbClr val="000000"/>
                  </a:solidFill>
                  <a:latin typeface="Rockwell"/>
                  <a:cs typeface="Segoe UI"/>
                </a:rPr>
                <a:t>Source: 2023 National Literacy Trust, Annual Literacy Survey</a:t>
              </a:r>
            </a:p>
            <a:p>
              <a:endParaRPr lang="en-GB" dirty="0">
                <a:latin typeface="Rockwell" panose="02060603020205020403" pitchFamily="18" charset="0"/>
                <a:cs typeface="Segoe UI" panose="020B0502040204020203" pitchFamily="34" charset="0"/>
              </a:endParaRPr>
            </a:p>
            <a:p>
              <a:endParaRPr lang="en-GB" sz="2000" dirty="0">
                <a:solidFill>
                  <a:srgbClr val="000000"/>
                </a:solidFill>
                <a:latin typeface="Rockwell" panose="02060603020205020403" pitchFamily="18" charset="0"/>
                <a:cs typeface="Segoe UI" panose="020B0502040204020203" pitchFamily="34" charset="0"/>
              </a:endParaRPr>
            </a:p>
          </p:txBody>
        </p:sp>
      </p:grpSp>
    </p:spTree>
    <p:extLst>
      <p:ext uri="{BB962C8B-B14F-4D97-AF65-F5344CB8AC3E}">
        <p14:creationId xmlns:p14="http://schemas.microsoft.com/office/powerpoint/2010/main" val="104866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63CDD-C1FB-51DC-2D03-727D20E3B386}"/>
              </a:ext>
            </a:extLst>
          </p:cNvPr>
          <p:cNvPicPr>
            <a:picLocks noChangeAspect="1"/>
          </p:cNvPicPr>
          <p:nvPr/>
        </p:nvPicPr>
        <p:blipFill>
          <a:blip r:embed="rId3"/>
          <a:stretch>
            <a:fillRect/>
          </a:stretch>
        </p:blipFill>
        <p:spPr>
          <a:xfrm>
            <a:off x="484632" y="1110027"/>
            <a:ext cx="6716272" cy="4637947"/>
          </a:xfrm>
          <a:prstGeom prst="rect">
            <a:avLst/>
          </a:prstGeom>
        </p:spPr>
      </p:pic>
      <p:sp>
        <p:nvSpPr>
          <p:cNvPr id="3" name="Rectangle: Rounded Corners 2">
            <a:extLst>
              <a:ext uri="{FF2B5EF4-FFF2-40B4-BE49-F238E27FC236}">
                <a16:creationId xmlns:a16="http://schemas.microsoft.com/office/drawing/2014/main" id="{8F8CF9DF-3042-A8B7-626A-F3DA86DB5E42}"/>
              </a:ext>
            </a:extLst>
          </p:cNvPr>
          <p:cNvSpPr/>
          <p:nvPr/>
        </p:nvSpPr>
        <p:spPr>
          <a:xfrm>
            <a:off x="7333488" y="1110028"/>
            <a:ext cx="4745735" cy="1892550"/>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921D"/>
              </a:solidFill>
            </a:endParaRPr>
          </a:p>
        </p:txBody>
      </p:sp>
      <p:sp>
        <p:nvSpPr>
          <p:cNvPr id="5" name="TextBox 4">
            <a:extLst>
              <a:ext uri="{FF2B5EF4-FFF2-40B4-BE49-F238E27FC236}">
                <a16:creationId xmlns:a16="http://schemas.microsoft.com/office/drawing/2014/main" id="{76306153-CB2B-10A6-1982-0DD3D98F1774}"/>
              </a:ext>
            </a:extLst>
          </p:cNvPr>
          <p:cNvSpPr txBox="1"/>
          <p:nvPr/>
        </p:nvSpPr>
        <p:spPr>
          <a:xfrm>
            <a:off x="7599930" y="1240695"/>
            <a:ext cx="4271656" cy="1631216"/>
          </a:xfrm>
          <a:prstGeom prst="rect">
            <a:avLst/>
          </a:prstGeom>
          <a:noFill/>
        </p:spPr>
        <p:txBody>
          <a:bodyPr wrap="square">
            <a:spAutoFit/>
          </a:bodyPr>
          <a:lstStyle/>
          <a:p>
            <a:pPr algn="ctr"/>
            <a:r>
              <a:rPr lang="en-GB" sz="2000" b="0" i="0" dirty="0">
                <a:solidFill>
                  <a:srgbClr val="242424"/>
                </a:solidFill>
                <a:effectLst/>
                <a:latin typeface="Rockwell" panose="02060603020205020403" pitchFamily="18" charset="0"/>
              </a:rPr>
              <a:t>What children are telling us about reading for pleasure:</a:t>
            </a:r>
          </a:p>
          <a:p>
            <a:pPr algn="ctr"/>
            <a:r>
              <a:rPr lang="en-GB" sz="2000" i="1" dirty="0">
                <a:solidFill>
                  <a:srgbClr val="242424"/>
                </a:solidFill>
                <a:latin typeface="Rockwell" panose="02060603020205020403" pitchFamily="18" charset="0"/>
              </a:rPr>
              <a:t>We’re told one thing (reading is great!), but are shown another (reading is work).</a:t>
            </a:r>
            <a:endParaRPr lang="en-GB" sz="2000" i="1" dirty="0">
              <a:latin typeface="Rockwell" panose="02060603020205020403" pitchFamily="18" charset="0"/>
            </a:endParaRPr>
          </a:p>
        </p:txBody>
      </p:sp>
      <p:sp>
        <p:nvSpPr>
          <p:cNvPr id="6" name="Rectangle: Rounded Corners 5">
            <a:extLst>
              <a:ext uri="{FF2B5EF4-FFF2-40B4-BE49-F238E27FC236}">
                <a16:creationId xmlns:a16="http://schemas.microsoft.com/office/drawing/2014/main" id="{AE563DDE-ED80-E549-B5A2-FE7F4946EB41}"/>
              </a:ext>
            </a:extLst>
          </p:cNvPr>
          <p:cNvSpPr/>
          <p:nvPr/>
        </p:nvSpPr>
        <p:spPr>
          <a:xfrm>
            <a:off x="7362890" y="3553315"/>
            <a:ext cx="4745735" cy="1892550"/>
          </a:xfrm>
          <a:prstGeom prst="roundRect">
            <a:avLst/>
          </a:prstGeom>
          <a:no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921D"/>
              </a:solidFill>
            </a:endParaRPr>
          </a:p>
        </p:txBody>
      </p:sp>
      <p:sp>
        <p:nvSpPr>
          <p:cNvPr id="7" name="TextBox 6">
            <a:extLst>
              <a:ext uri="{FF2B5EF4-FFF2-40B4-BE49-F238E27FC236}">
                <a16:creationId xmlns:a16="http://schemas.microsoft.com/office/drawing/2014/main" id="{121B7CF9-D992-93AB-7EFC-A5F9CAFD77A5}"/>
              </a:ext>
            </a:extLst>
          </p:cNvPr>
          <p:cNvSpPr txBox="1"/>
          <p:nvPr/>
        </p:nvSpPr>
        <p:spPr>
          <a:xfrm>
            <a:off x="7670034" y="3683982"/>
            <a:ext cx="4271656" cy="1631216"/>
          </a:xfrm>
          <a:prstGeom prst="rect">
            <a:avLst/>
          </a:prstGeom>
          <a:noFill/>
        </p:spPr>
        <p:txBody>
          <a:bodyPr wrap="square">
            <a:spAutoFit/>
          </a:bodyPr>
          <a:lstStyle/>
          <a:p>
            <a:pPr algn="ctr"/>
            <a:r>
              <a:rPr lang="en-GB" sz="2000" b="0" i="0" dirty="0">
                <a:solidFill>
                  <a:srgbClr val="242424"/>
                </a:solidFill>
                <a:effectLst/>
                <a:latin typeface="Rockwell" panose="02060603020205020403" pitchFamily="18" charset="0"/>
              </a:rPr>
              <a:t>What does this mean for World Book Day?</a:t>
            </a:r>
          </a:p>
          <a:p>
            <a:pPr algn="ctr"/>
            <a:endParaRPr lang="en-GB" sz="2000" b="0" i="0" dirty="0">
              <a:solidFill>
                <a:srgbClr val="242424"/>
              </a:solidFill>
              <a:effectLst/>
              <a:latin typeface="Rockwell" panose="02060603020205020403" pitchFamily="18" charset="0"/>
            </a:endParaRPr>
          </a:p>
          <a:p>
            <a:pPr algn="ctr"/>
            <a:r>
              <a:rPr lang="en-GB" sz="2000" i="1" dirty="0">
                <a:solidFill>
                  <a:srgbClr val="242424"/>
                </a:solidFill>
                <a:latin typeface="Rockwell" panose="02060603020205020403" pitchFamily="18" charset="0"/>
              </a:rPr>
              <a:t>This is an opportunity to re-position reading as a hobby</a:t>
            </a:r>
            <a:endParaRPr lang="en-GB" sz="2000" i="1" dirty="0">
              <a:latin typeface="Rockwell" panose="02060603020205020403" pitchFamily="18" charset="0"/>
            </a:endParaRPr>
          </a:p>
        </p:txBody>
      </p:sp>
    </p:spTree>
    <p:extLst>
      <p:ext uri="{BB962C8B-B14F-4D97-AF65-F5344CB8AC3E}">
        <p14:creationId xmlns:p14="http://schemas.microsoft.com/office/powerpoint/2010/main" val="4241502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yellow banner with black text and eyes&#10;&#10;Description automatically generated">
            <a:extLst>
              <a:ext uri="{FF2B5EF4-FFF2-40B4-BE49-F238E27FC236}">
                <a16:creationId xmlns:a16="http://schemas.microsoft.com/office/drawing/2014/main" id="{59E12D71-8A81-5E5E-168E-D32A578F8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99" y="253537"/>
            <a:ext cx="1425831" cy="1759788"/>
          </a:xfrm>
          <a:prstGeom prst="rect">
            <a:avLst/>
          </a:prstGeom>
        </p:spPr>
      </p:pic>
      <p:pic>
        <p:nvPicPr>
          <p:cNvPr id="37" name="Picture 36" descr="A group of colorful stars&#10;&#10;Description automatically generated">
            <a:extLst>
              <a:ext uri="{FF2B5EF4-FFF2-40B4-BE49-F238E27FC236}">
                <a16:creationId xmlns:a16="http://schemas.microsoft.com/office/drawing/2014/main" id="{BA2163AC-E07B-F4FC-B67D-9BB9648B4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255" y="253537"/>
            <a:ext cx="2114746" cy="908501"/>
          </a:xfrm>
          <a:prstGeom prst="rect">
            <a:avLst/>
          </a:prstGeom>
        </p:spPr>
      </p:pic>
      <p:sp>
        <p:nvSpPr>
          <p:cNvPr id="38" name="TextBox 37">
            <a:extLst>
              <a:ext uri="{FF2B5EF4-FFF2-40B4-BE49-F238E27FC236}">
                <a16:creationId xmlns:a16="http://schemas.microsoft.com/office/drawing/2014/main" id="{56DF2558-3D0B-489E-D753-FA6D426C03D2}"/>
              </a:ext>
            </a:extLst>
          </p:cNvPr>
          <p:cNvSpPr txBox="1"/>
          <p:nvPr/>
        </p:nvSpPr>
        <p:spPr>
          <a:xfrm>
            <a:off x="10077254" y="40777"/>
            <a:ext cx="2756373" cy="400110"/>
          </a:xfrm>
          <a:prstGeom prst="rect">
            <a:avLst/>
          </a:prstGeom>
          <a:noFill/>
        </p:spPr>
        <p:txBody>
          <a:bodyPr wrap="square" rtlCol="0">
            <a:spAutoFit/>
          </a:bodyPr>
          <a:lstStyle/>
          <a:p>
            <a:r>
              <a:rPr lang="en-GB" sz="2000" dirty="0">
                <a:solidFill>
                  <a:srgbClr val="F173AC"/>
                </a:solidFill>
                <a:latin typeface="Rockwell" panose="02060603020205020403" pitchFamily="18" charset="0"/>
              </a:rPr>
              <a:t>#WorldBookDay</a:t>
            </a:r>
          </a:p>
        </p:txBody>
      </p:sp>
      <p:pic>
        <p:nvPicPr>
          <p:cNvPr id="8" name="Picture 7" descr="A cartoon of children reading books&#10;&#10;Description automatically generated">
            <a:extLst>
              <a:ext uri="{FF2B5EF4-FFF2-40B4-BE49-F238E27FC236}">
                <a16:creationId xmlns:a16="http://schemas.microsoft.com/office/drawing/2014/main" id="{71E71C07-2C49-403C-896F-1F962492942B}"/>
              </a:ext>
            </a:extLst>
          </p:cNvPr>
          <p:cNvPicPr>
            <a:picLocks noChangeAspect="1"/>
          </p:cNvPicPr>
          <p:nvPr/>
        </p:nvPicPr>
        <p:blipFill rotWithShape="1">
          <a:blip r:embed="rId4">
            <a:extLst>
              <a:ext uri="{28A0092B-C50C-407E-A947-70E740481C1C}">
                <a14:useLocalDpi xmlns:a14="http://schemas.microsoft.com/office/drawing/2010/main" val="0"/>
              </a:ext>
            </a:extLst>
          </a:blip>
          <a:srcRect l="822" r="2290"/>
          <a:stretch/>
        </p:blipFill>
        <p:spPr>
          <a:xfrm>
            <a:off x="1784847" y="149837"/>
            <a:ext cx="8235515" cy="65583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colorful stars&#10;&#10;Description automatically generated">
            <a:extLst>
              <a:ext uri="{FF2B5EF4-FFF2-40B4-BE49-F238E27FC236}">
                <a16:creationId xmlns:a16="http://schemas.microsoft.com/office/drawing/2014/main" id="{1F744D97-DB4F-002A-46C9-F6BA92C1F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00" y="440887"/>
            <a:ext cx="2527775" cy="908501"/>
          </a:xfrm>
          <a:prstGeom prst="rect">
            <a:avLst/>
          </a:prstGeom>
        </p:spPr>
      </p:pic>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6" name="TextBox 5">
            <a:extLst>
              <a:ext uri="{FF2B5EF4-FFF2-40B4-BE49-F238E27FC236}">
                <a16:creationId xmlns:a16="http://schemas.microsoft.com/office/drawing/2014/main" id="{EB6418DF-3E31-D689-C891-42AA30BD590D}"/>
              </a:ext>
            </a:extLst>
          </p:cNvPr>
          <p:cNvSpPr txBox="1"/>
          <p:nvPr/>
        </p:nvSpPr>
        <p:spPr>
          <a:xfrm>
            <a:off x="2476594" y="1349388"/>
            <a:ext cx="7897895" cy="1077218"/>
          </a:xfrm>
          <a:prstGeom prst="rect">
            <a:avLst/>
          </a:prstGeom>
          <a:noFill/>
        </p:spPr>
        <p:txBody>
          <a:bodyPr wrap="square">
            <a:spAutoFit/>
          </a:bodyPr>
          <a:lstStyle/>
          <a:p>
            <a:r>
              <a:rPr lang="en-GB" sz="3200" b="0" i="0" dirty="0">
                <a:solidFill>
                  <a:srgbClr val="009DDF"/>
                </a:solidFill>
                <a:effectLst/>
                <a:latin typeface="Rockwell" panose="02060603020205020403" pitchFamily="18" charset="0"/>
                <a:cs typeface="Segoe UI" panose="020B0502040204020203" pitchFamily="34" charset="0"/>
              </a:rPr>
              <a:t>Plan your activities using our ‘reading for pleasure’ audit</a:t>
            </a:r>
            <a:endParaRPr lang="en-GB" sz="3200" dirty="0">
              <a:solidFill>
                <a:srgbClr val="009DDF"/>
              </a:solidFill>
              <a:latin typeface="Rockwell" panose="02060603020205020403" pitchFamily="18" charset="0"/>
              <a:cs typeface="Segoe UI" panose="020B0502040204020203" pitchFamily="34" charset="0"/>
            </a:endParaRPr>
          </a:p>
        </p:txBody>
      </p:sp>
      <p:sp>
        <p:nvSpPr>
          <p:cNvPr id="3" name="TextBox 2">
            <a:extLst>
              <a:ext uri="{FF2B5EF4-FFF2-40B4-BE49-F238E27FC236}">
                <a16:creationId xmlns:a16="http://schemas.microsoft.com/office/drawing/2014/main" id="{F4A45622-1A57-50FA-F538-FBC93C52DA34}"/>
              </a:ext>
            </a:extLst>
          </p:cNvPr>
          <p:cNvSpPr txBox="1"/>
          <p:nvPr/>
        </p:nvSpPr>
        <p:spPr>
          <a:xfrm>
            <a:off x="902367" y="2788443"/>
            <a:ext cx="4681400" cy="3139321"/>
          </a:xfrm>
          <a:prstGeom prst="rect">
            <a:avLst/>
          </a:prstGeom>
          <a:noFill/>
        </p:spPr>
        <p:txBody>
          <a:bodyPr wrap="square">
            <a:spAutoFit/>
          </a:bodyPr>
          <a:lstStyle/>
          <a:p>
            <a:pPr marL="285750" indent="-285750">
              <a:buFont typeface="Arial" panose="020B0604020202020204" pitchFamily="34" charset="0"/>
              <a:buChar char="•"/>
            </a:pPr>
            <a:r>
              <a:rPr lang="en-US" sz="1800" dirty="0">
                <a:uFill>
                  <a:solidFill>
                    <a:srgbClr val="000000"/>
                  </a:solidFill>
                </a:uFill>
                <a:latin typeface="Rockwell" panose="02060603020205020403" pitchFamily="18" charset="0"/>
              </a:rPr>
              <a:t>Use the table to map the access children have to our six elements  at home and at school.</a:t>
            </a:r>
          </a:p>
          <a:p>
            <a:pPr marL="285750" indent="-285750">
              <a:buFont typeface="Arial" panose="020B0604020202020204" pitchFamily="34" charset="0"/>
              <a:buChar char="•"/>
            </a:pPr>
            <a:endParaRPr lang="en-US" sz="1800" dirty="0">
              <a:uFill>
                <a:solidFill>
                  <a:srgbClr val="000000"/>
                </a:solidFill>
              </a:uFill>
              <a:latin typeface="Rockwell" panose="02060603020205020403" pitchFamily="18" charset="0"/>
            </a:endParaRPr>
          </a:p>
          <a:p>
            <a:pPr marL="285750" indent="-285750">
              <a:buFont typeface="Arial" panose="020B0604020202020204" pitchFamily="34" charset="0"/>
              <a:buChar char="•"/>
            </a:pPr>
            <a:r>
              <a:rPr lang="en-US" sz="1800" dirty="0">
                <a:uFill>
                  <a:solidFill>
                    <a:srgbClr val="000000"/>
                  </a:solidFill>
                </a:uFill>
                <a:latin typeface="Rockwell" panose="02060603020205020403" pitchFamily="18" charset="0"/>
              </a:rPr>
              <a:t>Look at the gaps – how could your World Book Day activity have an impact on these?</a:t>
            </a:r>
          </a:p>
          <a:p>
            <a:pPr marL="285750" indent="-285750">
              <a:buFont typeface="Arial" panose="020B0604020202020204" pitchFamily="34" charset="0"/>
              <a:buChar char="•"/>
            </a:pPr>
            <a:endParaRPr lang="en-US" sz="1800" dirty="0">
              <a:uFill>
                <a:solidFill>
                  <a:srgbClr val="000000"/>
                </a:solidFill>
              </a:uFill>
              <a:latin typeface="Rockwell" panose="02060603020205020403" pitchFamily="18" charset="0"/>
            </a:endParaRPr>
          </a:p>
          <a:p>
            <a:pPr marL="285750" indent="-285750">
              <a:buFont typeface="Arial" panose="020B0604020202020204" pitchFamily="34" charset="0"/>
              <a:buChar char="•"/>
            </a:pPr>
            <a:r>
              <a:rPr lang="en-US" sz="1800" dirty="0">
                <a:uFill>
                  <a:solidFill>
                    <a:srgbClr val="000000"/>
                  </a:solidFill>
                </a:uFill>
                <a:latin typeface="Rockwell" panose="02060603020205020403" pitchFamily="18" charset="0"/>
              </a:rPr>
              <a:t>How will you communicate your plans to families and include them in your reading community?</a:t>
            </a:r>
            <a:endParaRPr lang="en-US" sz="1800" dirty="0">
              <a:uFill>
                <a:solidFill>
                  <a:srgbClr val="000000"/>
                </a:solidFill>
              </a:uFill>
              <a:latin typeface="Rockwell" panose="02060603020205020403" pitchFamily="18" charset="0"/>
              <a:hlinkClick r:id="rId4"/>
            </a:endParaRPr>
          </a:p>
        </p:txBody>
      </p:sp>
      <p:graphicFrame>
        <p:nvGraphicFramePr>
          <p:cNvPr id="8" name="Content Placeholder 4">
            <a:extLst>
              <a:ext uri="{FF2B5EF4-FFF2-40B4-BE49-F238E27FC236}">
                <a16:creationId xmlns:a16="http://schemas.microsoft.com/office/drawing/2014/main" id="{740395DE-4A86-7491-084D-5BF8C07DF3CC}"/>
              </a:ext>
            </a:extLst>
          </p:cNvPr>
          <p:cNvGraphicFramePr>
            <a:graphicFrameLocks/>
          </p:cNvGraphicFramePr>
          <p:nvPr>
            <p:extLst>
              <p:ext uri="{D42A27DB-BD31-4B8C-83A1-F6EECF244321}">
                <p14:modId xmlns:p14="http://schemas.microsoft.com/office/powerpoint/2010/main" val="1393056627"/>
              </p:ext>
            </p:extLst>
          </p:nvPr>
        </p:nvGraphicFramePr>
        <p:xfrm>
          <a:off x="5671923" y="2788443"/>
          <a:ext cx="6224984" cy="2449981"/>
        </p:xfrm>
        <a:graphic>
          <a:graphicData uri="http://schemas.openxmlformats.org/drawingml/2006/table">
            <a:tbl>
              <a:tblPr firstRow="1" firstCol="1" bandRow="1">
                <a:tableStyleId>{5C22544A-7EE6-4342-B048-85BDC9FD1C3A}</a:tableStyleId>
              </a:tblPr>
              <a:tblGrid>
                <a:gridCol w="971667">
                  <a:extLst>
                    <a:ext uri="{9D8B030D-6E8A-4147-A177-3AD203B41FA5}">
                      <a16:colId xmlns:a16="http://schemas.microsoft.com/office/drawing/2014/main" val="1674704764"/>
                    </a:ext>
                  </a:extLst>
                </a:gridCol>
                <a:gridCol w="869416">
                  <a:extLst>
                    <a:ext uri="{9D8B030D-6E8A-4147-A177-3AD203B41FA5}">
                      <a16:colId xmlns:a16="http://schemas.microsoft.com/office/drawing/2014/main" val="1506719939"/>
                    </a:ext>
                  </a:extLst>
                </a:gridCol>
                <a:gridCol w="827063">
                  <a:extLst>
                    <a:ext uri="{9D8B030D-6E8A-4147-A177-3AD203B41FA5}">
                      <a16:colId xmlns:a16="http://schemas.microsoft.com/office/drawing/2014/main" val="1885502697"/>
                    </a:ext>
                  </a:extLst>
                </a:gridCol>
                <a:gridCol w="888692">
                  <a:extLst>
                    <a:ext uri="{9D8B030D-6E8A-4147-A177-3AD203B41FA5}">
                      <a16:colId xmlns:a16="http://schemas.microsoft.com/office/drawing/2014/main" val="1064799159"/>
                    </a:ext>
                  </a:extLst>
                </a:gridCol>
                <a:gridCol w="889382">
                  <a:extLst>
                    <a:ext uri="{9D8B030D-6E8A-4147-A177-3AD203B41FA5}">
                      <a16:colId xmlns:a16="http://schemas.microsoft.com/office/drawing/2014/main" val="235586410"/>
                    </a:ext>
                  </a:extLst>
                </a:gridCol>
                <a:gridCol w="889382">
                  <a:extLst>
                    <a:ext uri="{9D8B030D-6E8A-4147-A177-3AD203B41FA5}">
                      <a16:colId xmlns:a16="http://schemas.microsoft.com/office/drawing/2014/main" val="1821889177"/>
                    </a:ext>
                  </a:extLst>
                </a:gridCol>
                <a:gridCol w="889382">
                  <a:extLst>
                    <a:ext uri="{9D8B030D-6E8A-4147-A177-3AD203B41FA5}">
                      <a16:colId xmlns:a16="http://schemas.microsoft.com/office/drawing/2014/main" val="2604235063"/>
                    </a:ext>
                  </a:extLst>
                </a:gridCol>
              </a:tblGrid>
              <a:tr h="1300331">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Being read to regularly</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Having books</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Having a choice in what you read</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Finding time to read</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Having trusted help to find a book</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pPr algn="ctr"/>
                      <a:r>
                        <a:rPr lang="en-US" sz="1200" dirty="0">
                          <a:effectLst/>
                          <a:latin typeface="Rockwell" panose="02060603020205020403" pitchFamily="18" charset="0"/>
                          <a:ea typeface="Klinic Slab Book"/>
                          <a:cs typeface="Klinic Slab Book"/>
                        </a:rPr>
                        <a:t>Making reading FUN!</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extLst>
                  <a:ext uri="{0D108BD9-81ED-4DB2-BD59-A6C34878D82A}">
                    <a16:rowId xmlns:a16="http://schemas.microsoft.com/office/drawing/2014/main" val="1491439412"/>
                  </a:ext>
                </a:extLst>
              </a:tr>
              <a:tr h="628534">
                <a:tc>
                  <a:txBody>
                    <a:bodyPr/>
                    <a:lstStyle/>
                    <a:p>
                      <a:pPr algn="ctr"/>
                      <a:r>
                        <a:rPr lang="en-US" sz="1200" b="1" dirty="0">
                          <a:effectLst/>
                          <a:latin typeface="Rockwell" panose="02060603020205020403" pitchFamily="18" charset="0"/>
                        </a:rPr>
                        <a:t>At home</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extLst>
                  <a:ext uri="{0D108BD9-81ED-4DB2-BD59-A6C34878D82A}">
                    <a16:rowId xmlns:a16="http://schemas.microsoft.com/office/drawing/2014/main" val="2916870049"/>
                  </a:ext>
                </a:extLst>
              </a:tr>
              <a:tr h="521116">
                <a:tc>
                  <a:txBody>
                    <a:bodyPr/>
                    <a:lstStyle/>
                    <a:p>
                      <a:pPr algn="ctr"/>
                      <a:r>
                        <a:rPr lang="en-US" sz="1200" dirty="0">
                          <a:effectLst/>
                          <a:latin typeface="Rockwell" panose="02060603020205020403" pitchFamily="18" charset="0"/>
                          <a:ea typeface="Klinic Slab Book"/>
                          <a:cs typeface="Klinic Slab Book"/>
                        </a:rPr>
                        <a:t>At school</a:t>
                      </a:r>
                      <a:endParaRPr lang="en-US" sz="1200" dirty="0">
                        <a:effectLst/>
                        <a:latin typeface="Rockwell" panose="02060603020205020403"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tc>
                  <a:txBody>
                    <a:bodyPr/>
                    <a:lstStyle/>
                    <a:p>
                      <a:r>
                        <a:rPr lang="en-US" sz="1200" dirty="0">
                          <a:effectLst/>
                          <a:latin typeface="Rockwell" panose="02060603020205020403" pitchFamily="18" charset="0"/>
                        </a:rPr>
                        <a:t> </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B7E8"/>
                    </a:solidFill>
                  </a:tcPr>
                </a:tc>
                <a:extLst>
                  <a:ext uri="{0D108BD9-81ED-4DB2-BD59-A6C34878D82A}">
                    <a16:rowId xmlns:a16="http://schemas.microsoft.com/office/drawing/2014/main" val="4025103165"/>
                  </a:ext>
                </a:extLst>
              </a:tr>
            </a:tbl>
          </a:graphicData>
        </a:graphic>
      </p:graphicFrame>
      <p:sp>
        <p:nvSpPr>
          <p:cNvPr id="2" name="TextBox 1">
            <a:extLst>
              <a:ext uri="{FF2B5EF4-FFF2-40B4-BE49-F238E27FC236}">
                <a16:creationId xmlns:a16="http://schemas.microsoft.com/office/drawing/2014/main" id="{8E3506AF-0604-266D-84A9-93071F5C20EA}"/>
              </a:ext>
            </a:extLst>
          </p:cNvPr>
          <p:cNvSpPr txBox="1"/>
          <p:nvPr/>
        </p:nvSpPr>
        <p:spPr>
          <a:xfrm>
            <a:off x="9398792" y="165681"/>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spTree>
    <p:extLst>
      <p:ext uri="{BB962C8B-B14F-4D97-AF65-F5344CB8AC3E}">
        <p14:creationId xmlns:p14="http://schemas.microsoft.com/office/powerpoint/2010/main" val="4706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colorful stars&#10;&#10;Description automatically generated">
            <a:extLst>
              <a:ext uri="{FF2B5EF4-FFF2-40B4-BE49-F238E27FC236}">
                <a16:creationId xmlns:a16="http://schemas.microsoft.com/office/drawing/2014/main" id="{1F744D97-DB4F-002A-46C9-F6BA92C1F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800" y="440887"/>
            <a:ext cx="2527775" cy="908501"/>
          </a:xfrm>
          <a:prstGeom prst="rect">
            <a:avLst/>
          </a:prstGeom>
        </p:spPr>
      </p:pic>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6" name="TextBox 5">
            <a:extLst>
              <a:ext uri="{FF2B5EF4-FFF2-40B4-BE49-F238E27FC236}">
                <a16:creationId xmlns:a16="http://schemas.microsoft.com/office/drawing/2014/main" id="{EB6418DF-3E31-D689-C891-42AA30BD590D}"/>
              </a:ext>
            </a:extLst>
          </p:cNvPr>
          <p:cNvSpPr txBox="1"/>
          <p:nvPr/>
        </p:nvSpPr>
        <p:spPr>
          <a:xfrm>
            <a:off x="2273918" y="1219800"/>
            <a:ext cx="7988926" cy="1015663"/>
          </a:xfrm>
          <a:prstGeom prst="rect">
            <a:avLst/>
          </a:prstGeom>
          <a:noFill/>
        </p:spPr>
        <p:txBody>
          <a:bodyPr wrap="square">
            <a:spAutoFit/>
          </a:bodyPr>
          <a:lstStyle/>
          <a:p>
            <a:pPr algn="ctr"/>
            <a:r>
              <a:rPr lang="en-GB" sz="3000" b="0" i="0" dirty="0">
                <a:solidFill>
                  <a:srgbClr val="009DDF"/>
                </a:solidFill>
                <a:effectLst/>
                <a:latin typeface="Rockwell" panose="02060603020205020403" pitchFamily="18" charset="0"/>
                <a:cs typeface="Segoe UI" panose="020B0502040204020203" pitchFamily="34" charset="0"/>
              </a:rPr>
              <a:t>Let’s explore the activities linked to the six building elements</a:t>
            </a:r>
            <a:endParaRPr lang="en-GB" sz="3000" dirty="0">
              <a:solidFill>
                <a:srgbClr val="009DDF"/>
              </a:solidFill>
              <a:latin typeface="Rockwell" panose="02060603020205020403" pitchFamily="18" charset="0"/>
              <a:cs typeface="Segoe UI" panose="020B0502040204020203" pitchFamily="34" charset="0"/>
            </a:endParaRPr>
          </a:p>
        </p:txBody>
      </p:sp>
      <p:sp>
        <p:nvSpPr>
          <p:cNvPr id="7" name="TextBox 6">
            <a:extLst>
              <a:ext uri="{FF2B5EF4-FFF2-40B4-BE49-F238E27FC236}">
                <a16:creationId xmlns:a16="http://schemas.microsoft.com/office/drawing/2014/main" id="{8000A292-E36C-1611-2074-3A709529D890}"/>
              </a:ext>
            </a:extLst>
          </p:cNvPr>
          <p:cNvSpPr txBox="1"/>
          <p:nvPr/>
        </p:nvSpPr>
        <p:spPr>
          <a:xfrm>
            <a:off x="2101537" y="2726943"/>
            <a:ext cx="7988926" cy="2398990"/>
          </a:xfrm>
          <a:prstGeom prst="rect">
            <a:avLst/>
          </a:prstGeom>
          <a:noFill/>
        </p:spPr>
        <p:txBody>
          <a:bodyPr wrap="square">
            <a:spAutoFit/>
          </a:bodyPr>
          <a:lstStyle/>
          <a:p>
            <a:pPr>
              <a:lnSpc>
                <a:spcPct val="200000"/>
              </a:lnSpc>
            </a:pPr>
            <a:r>
              <a:rPr lang="en-GB" sz="1800" dirty="0">
                <a:effectLst/>
                <a:latin typeface="Klinic Slab Bold" pitchFamily="50" charset="0"/>
                <a:ea typeface="Calibri" panose="020F0502020204030204" pitchFamily="34" charset="0"/>
                <a:cs typeface="Calibri" panose="020F0502020204030204" pitchFamily="34" charset="0"/>
              </a:rPr>
              <a:t> </a:t>
            </a:r>
            <a:endParaRPr lang="en-GB" sz="1600" dirty="0">
              <a:effectLst/>
              <a:latin typeface="Rockwell" panose="02060603020205020403" pitchFamily="18" charset="0"/>
              <a:ea typeface="Calibri" panose="020F0502020204030204" pitchFamily="34" charset="0"/>
              <a:cs typeface="Calibri" panose="020F0502020204030204" pitchFamily="34" charset="0"/>
            </a:endParaRPr>
          </a:p>
          <a:p>
            <a:pPr>
              <a:lnSpc>
                <a:spcPct val="200000"/>
              </a:lnSpc>
            </a:pPr>
            <a:r>
              <a:rPr lang="en-GB" sz="2000" u="sng" dirty="0">
                <a:solidFill>
                  <a:srgbClr val="0563C1"/>
                </a:solidFill>
                <a:effectLst/>
                <a:latin typeface="Rockwell" panose="02060603020205020403" pitchFamily="18" charset="0"/>
                <a:ea typeface="Calibri" panose="020F0502020204030204" pitchFamily="34" charset="0"/>
                <a:cs typeface="Calibri" panose="020F0502020204030204" pitchFamily="34" charset="0"/>
                <a:hlinkClick r:id="rId5"/>
              </a:rPr>
              <a:t>https://www.worldbookday.com/celebrate-world-book-day/</a:t>
            </a:r>
            <a:r>
              <a:rPr lang="en-GB" sz="2000" dirty="0">
                <a:effectLst/>
                <a:latin typeface="Rockwell" panose="02060603020205020403" pitchFamily="18" charset="0"/>
                <a:ea typeface="Calibri" panose="020F0502020204030204" pitchFamily="34" charset="0"/>
                <a:cs typeface="Calibri" panose="020F0502020204030204" pitchFamily="34" charset="0"/>
              </a:rPr>
              <a:t> </a:t>
            </a:r>
            <a:r>
              <a:rPr lang="en-GB" sz="2000" u="sng" dirty="0">
                <a:solidFill>
                  <a:srgbClr val="0563C1"/>
                </a:solidFill>
                <a:effectLst/>
                <a:latin typeface="Rockwell" panose="02060603020205020403" pitchFamily="18" charset="0"/>
                <a:ea typeface="Calibri" panose="020F0502020204030204" pitchFamily="34" charset="0"/>
                <a:cs typeface="Calibri" panose="020F0502020204030204" pitchFamily="34" charset="0"/>
                <a:hlinkClick r:id="rId6"/>
              </a:rPr>
              <a:t>https://www.worldbookday.com/our-activity-bank/</a:t>
            </a:r>
            <a:endParaRPr lang="en-GB" sz="2000" dirty="0">
              <a:effectLst/>
              <a:latin typeface="Rockwell" panose="02060603020205020403" pitchFamily="18" charset="0"/>
              <a:ea typeface="Calibri" panose="020F0502020204030204" pitchFamily="34" charset="0"/>
              <a:cs typeface="Calibri" panose="020F0502020204030204" pitchFamily="34" charset="0"/>
            </a:endParaRPr>
          </a:p>
          <a:p>
            <a:pPr>
              <a:lnSpc>
                <a:spcPct val="200000"/>
              </a:lnSpc>
            </a:pPr>
            <a:r>
              <a:rPr lang="en-GB" sz="2000" u="sng" dirty="0">
                <a:solidFill>
                  <a:srgbClr val="0563C1"/>
                </a:solidFill>
                <a:effectLst/>
                <a:latin typeface="Rockwell" panose="02060603020205020403" pitchFamily="18" charset="0"/>
                <a:ea typeface="Calibri" panose="020F0502020204030204" pitchFamily="34" charset="0"/>
                <a:cs typeface="Calibri" panose="020F0502020204030204" pitchFamily="34" charset="0"/>
                <a:hlinkClick r:id="rId7"/>
              </a:rPr>
              <a:t>https://www.worldbookday.com/educators/</a:t>
            </a:r>
            <a:endParaRPr lang="en-GB" sz="2000" dirty="0">
              <a:effectLst/>
              <a:latin typeface="Rockwell" panose="02060603020205020403" pitchFamily="18"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0C5F841-B356-E5F8-36B8-B41E0452A25F}"/>
              </a:ext>
            </a:extLst>
          </p:cNvPr>
          <p:cNvSpPr txBox="1"/>
          <p:nvPr/>
        </p:nvSpPr>
        <p:spPr>
          <a:xfrm>
            <a:off x="9398792" y="165681"/>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pic>
        <p:nvPicPr>
          <p:cNvPr id="8" name="Picture 7" descr="A cartoon of a child playing football&#10;&#10;Description automatically generated">
            <a:extLst>
              <a:ext uri="{FF2B5EF4-FFF2-40B4-BE49-F238E27FC236}">
                <a16:creationId xmlns:a16="http://schemas.microsoft.com/office/drawing/2014/main" id="{4E722DC3-08CB-C5D2-B0AA-502020F279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1866" y="3040363"/>
            <a:ext cx="2692709" cy="3651956"/>
          </a:xfrm>
          <a:prstGeom prst="rect">
            <a:avLst/>
          </a:prstGeom>
        </p:spPr>
      </p:pic>
    </p:spTree>
    <p:extLst>
      <p:ext uri="{BB962C8B-B14F-4D97-AF65-F5344CB8AC3E}">
        <p14:creationId xmlns:p14="http://schemas.microsoft.com/office/powerpoint/2010/main" val="146071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colorful stars&#10;&#10;Description automatically generated">
            <a:extLst>
              <a:ext uri="{FF2B5EF4-FFF2-40B4-BE49-F238E27FC236}">
                <a16:creationId xmlns:a16="http://schemas.microsoft.com/office/drawing/2014/main" id="{1F744D97-DB4F-002A-46C9-F6BA92C1F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800" y="440887"/>
            <a:ext cx="2527775" cy="908501"/>
          </a:xfrm>
          <a:prstGeom prst="rect">
            <a:avLst/>
          </a:prstGeom>
        </p:spPr>
      </p:pic>
      <p:pic>
        <p:nvPicPr>
          <p:cNvPr id="25" name="Picture 24" descr="A yellow banner with black text and eyes&#10;&#10;Description automatically generated">
            <a:extLst>
              <a:ext uri="{FF2B5EF4-FFF2-40B4-BE49-F238E27FC236}">
                <a16:creationId xmlns:a16="http://schemas.microsoft.com/office/drawing/2014/main" id="{CD3E2504-D3EE-8098-C817-0A671BC67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99" y="253536"/>
            <a:ext cx="1817762" cy="2243517"/>
          </a:xfrm>
          <a:prstGeom prst="rect">
            <a:avLst/>
          </a:prstGeom>
        </p:spPr>
      </p:pic>
      <p:sp>
        <p:nvSpPr>
          <p:cNvPr id="6" name="TextBox 5">
            <a:extLst>
              <a:ext uri="{FF2B5EF4-FFF2-40B4-BE49-F238E27FC236}">
                <a16:creationId xmlns:a16="http://schemas.microsoft.com/office/drawing/2014/main" id="{EB6418DF-3E31-D689-C891-42AA30BD590D}"/>
              </a:ext>
            </a:extLst>
          </p:cNvPr>
          <p:cNvSpPr txBox="1"/>
          <p:nvPr/>
        </p:nvSpPr>
        <p:spPr>
          <a:xfrm>
            <a:off x="2478035" y="1288273"/>
            <a:ext cx="7988926" cy="707886"/>
          </a:xfrm>
          <a:prstGeom prst="rect">
            <a:avLst/>
          </a:prstGeom>
          <a:noFill/>
        </p:spPr>
        <p:txBody>
          <a:bodyPr wrap="square">
            <a:spAutoFit/>
          </a:bodyPr>
          <a:lstStyle/>
          <a:p>
            <a:pPr algn="ctr"/>
            <a:r>
              <a:rPr lang="en-GB" sz="4000" b="0" i="0" dirty="0">
                <a:solidFill>
                  <a:srgbClr val="009DDF"/>
                </a:solidFill>
                <a:effectLst/>
                <a:latin typeface="Rockwell" panose="02060603020205020403" pitchFamily="18" charset="0"/>
                <a:cs typeface="Segoe UI" panose="020B0502040204020203" pitchFamily="34" charset="0"/>
              </a:rPr>
              <a:t>The mission is simple:</a:t>
            </a:r>
            <a:endParaRPr lang="en-GB" sz="4000" dirty="0">
              <a:solidFill>
                <a:srgbClr val="009DDF"/>
              </a:solidFill>
              <a:latin typeface="Rockwell" panose="02060603020205020403" pitchFamily="18" charset="0"/>
              <a:cs typeface="Segoe UI" panose="020B0502040204020203" pitchFamily="34" charset="0"/>
            </a:endParaRPr>
          </a:p>
        </p:txBody>
      </p:sp>
      <p:sp>
        <p:nvSpPr>
          <p:cNvPr id="7" name="TextBox 6">
            <a:extLst>
              <a:ext uri="{FF2B5EF4-FFF2-40B4-BE49-F238E27FC236}">
                <a16:creationId xmlns:a16="http://schemas.microsoft.com/office/drawing/2014/main" id="{6518BEE5-263D-9E69-41E6-8AEE0A89D51A}"/>
              </a:ext>
            </a:extLst>
          </p:cNvPr>
          <p:cNvSpPr txBox="1"/>
          <p:nvPr/>
        </p:nvSpPr>
        <p:spPr>
          <a:xfrm>
            <a:off x="2478035" y="2392783"/>
            <a:ext cx="7988926" cy="1569660"/>
          </a:xfrm>
          <a:prstGeom prst="rect">
            <a:avLst/>
          </a:prstGeom>
          <a:noFill/>
        </p:spPr>
        <p:txBody>
          <a:bodyPr wrap="square">
            <a:spAutoFit/>
          </a:bodyPr>
          <a:lstStyle/>
          <a:p>
            <a:pPr algn="ctr"/>
            <a:r>
              <a:rPr lang="en-GB" sz="3200" dirty="0">
                <a:solidFill>
                  <a:srgbClr val="EC008C"/>
                </a:solidFill>
                <a:latin typeface="Rockwell" panose="02060603020205020403" pitchFamily="18" charset="0"/>
                <a:cs typeface="Segoe UI" panose="020B0502040204020203" pitchFamily="34" charset="0"/>
              </a:rPr>
              <a:t>To promote reading for pleasure, offering every child and young person the opportunity to have a book of their own.</a:t>
            </a:r>
          </a:p>
        </p:txBody>
      </p:sp>
      <p:pic>
        <p:nvPicPr>
          <p:cNvPr id="11" name="Picture 10" descr="A group of kids reading books&#10;&#10;Description automatically generated">
            <a:extLst>
              <a:ext uri="{FF2B5EF4-FFF2-40B4-BE49-F238E27FC236}">
                <a16:creationId xmlns:a16="http://schemas.microsoft.com/office/drawing/2014/main" id="{C6AA8949-48E8-8AE9-CA4D-12BBDBB30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8263" y="3629452"/>
            <a:ext cx="4126801" cy="3429000"/>
          </a:xfrm>
          <a:prstGeom prst="rect">
            <a:avLst/>
          </a:prstGeom>
        </p:spPr>
      </p:pic>
      <p:sp>
        <p:nvSpPr>
          <p:cNvPr id="2" name="TextBox 1">
            <a:extLst>
              <a:ext uri="{FF2B5EF4-FFF2-40B4-BE49-F238E27FC236}">
                <a16:creationId xmlns:a16="http://schemas.microsoft.com/office/drawing/2014/main" id="{594DD33C-A308-07F2-BB05-07A854AAF152}"/>
              </a:ext>
            </a:extLst>
          </p:cNvPr>
          <p:cNvSpPr txBox="1"/>
          <p:nvPr/>
        </p:nvSpPr>
        <p:spPr>
          <a:xfrm>
            <a:off x="9398792" y="165681"/>
            <a:ext cx="2991775" cy="461665"/>
          </a:xfrm>
          <a:prstGeom prst="rect">
            <a:avLst/>
          </a:prstGeom>
          <a:noFill/>
        </p:spPr>
        <p:txBody>
          <a:bodyPr wrap="square" rtlCol="0">
            <a:spAutoFit/>
          </a:bodyPr>
          <a:lstStyle/>
          <a:p>
            <a:r>
              <a:rPr lang="en-GB" sz="2400" dirty="0">
                <a:solidFill>
                  <a:srgbClr val="F173AC"/>
                </a:solidFill>
                <a:latin typeface="Rockwell" panose="02060603020205020403" pitchFamily="18" charset="0"/>
              </a:rPr>
              <a:t>#WorldBookDay</a:t>
            </a:r>
          </a:p>
        </p:txBody>
      </p:sp>
    </p:spTree>
    <p:extLst>
      <p:ext uri="{BB962C8B-B14F-4D97-AF65-F5344CB8AC3E}">
        <p14:creationId xmlns:p14="http://schemas.microsoft.com/office/powerpoint/2010/main" val="359610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DDF"/>
        </a:solidFill>
        <a:effectLst/>
      </p:bgPr>
    </p:bg>
    <p:spTree>
      <p:nvGrpSpPr>
        <p:cNvPr id="1" name=""/>
        <p:cNvGrpSpPr/>
        <p:nvPr/>
      </p:nvGrpSpPr>
      <p:grpSpPr>
        <a:xfrm>
          <a:off x="0" y="0"/>
          <a:ext cx="0" cy="0"/>
          <a:chOff x="0" y="0"/>
          <a:chExt cx="0" cy="0"/>
        </a:xfrm>
      </p:grpSpPr>
      <p:pic>
        <p:nvPicPr>
          <p:cNvPr id="16" name="Picture 15" descr="A yellow and black gradient&#10;&#10;Description automatically generated">
            <a:extLst>
              <a:ext uri="{FF2B5EF4-FFF2-40B4-BE49-F238E27FC236}">
                <a16:creationId xmlns:a16="http://schemas.microsoft.com/office/drawing/2014/main" id="{BBFB16CC-490F-7894-01CE-658FA24AD77F}"/>
              </a:ext>
            </a:extLst>
          </p:cNvPr>
          <p:cNvPicPr>
            <a:picLocks noChangeAspect="1"/>
          </p:cNvPicPr>
          <p:nvPr/>
        </p:nvPicPr>
        <p:blipFill rotWithShape="1">
          <a:blip r:embed="rId2">
            <a:extLst>
              <a:ext uri="{28A0092B-C50C-407E-A947-70E740481C1C}">
                <a14:useLocalDpi xmlns:a14="http://schemas.microsoft.com/office/drawing/2010/main" val="0"/>
              </a:ext>
            </a:extLst>
          </a:blip>
          <a:srcRect b="43750"/>
          <a:stretch/>
        </p:blipFill>
        <p:spPr>
          <a:xfrm>
            <a:off x="1" y="1"/>
            <a:ext cx="12191999" cy="6858000"/>
          </a:xfrm>
          <a:prstGeom prst="rect">
            <a:avLst/>
          </a:prstGeom>
        </p:spPr>
      </p:pic>
      <p:sp>
        <p:nvSpPr>
          <p:cNvPr id="6" name="Rectangle: Rounded Corners 5">
            <a:extLst>
              <a:ext uri="{FF2B5EF4-FFF2-40B4-BE49-F238E27FC236}">
                <a16:creationId xmlns:a16="http://schemas.microsoft.com/office/drawing/2014/main" id="{52FE9367-42F3-A79C-D5AE-EA008BFE2A2E}"/>
              </a:ext>
            </a:extLst>
          </p:cNvPr>
          <p:cNvSpPr/>
          <p:nvPr/>
        </p:nvSpPr>
        <p:spPr>
          <a:xfrm>
            <a:off x="2228851" y="2727664"/>
            <a:ext cx="8478538" cy="1402672"/>
          </a:xfrm>
          <a:prstGeom prst="roundRect">
            <a:avLst/>
          </a:prstGeom>
          <a:solidFill>
            <a:schemeClr val="bg1"/>
          </a:solidFill>
          <a:ln w="38100">
            <a:solidFill>
              <a:srgbClr val="F792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yellow banner with black text and eyes&#10;&#10;Description automatically generated">
            <a:extLst>
              <a:ext uri="{FF2B5EF4-FFF2-40B4-BE49-F238E27FC236}">
                <a16:creationId xmlns:a16="http://schemas.microsoft.com/office/drawing/2014/main" id="{6F0AAF89-7A51-3248-0306-8F18C7B52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sp>
        <p:nvSpPr>
          <p:cNvPr id="5" name="Title 4">
            <a:extLst>
              <a:ext uri="{FF2B5EF4-FFF2-40B4-BE49-F238E27FC236}">
                <a16:creationId xmlns:a16="http://schemas.microsoft.com/office/drawing/2014/main" id="{BF1F8406-7E0B-4A52-7977-083EE84BB9E2}"/>
              </a:ext>
            </a:extLst>
          </p:cNvPr>
          <p:cNvSpPr>
            <a:spLocks noGrp="1"/>
          </p:cNvSpPr>
          <p:nvPr>
            <p:ph type="title"/>
          </p:nvPr>
        </p:nvSpPr>
        <p:spPr>
          <a:xfrm>
            <a:off x="2805097" y="2728409"/>
            <a:ext cx="10515600" cy="1325563"/>
          </a:xfrm>
          <a:ln>
            <a:noFill/>
          </a:ln>
        </p:spPr>
        <p:txBody>
          <a:bodyPr>
            <a:normAutofit/>
          </a:bodyPr>
          <a:lstStyle/>
          <a:p>
            <a:r>
              <a:rPr lang="en-GB" sz="4000" dirty="0">
                <a:latin typeface="Rockwell" panose="02060603020205020403" pitchFamily="18" charset="0"/>
              </a:rPr>
              <a:t>Countdown and general slides</a:t>
            </a:r>
          </a:p>
        </p:txBody>
      </p:sp>
      <p:sp>
        <p:nvSpPr>
          <p:cNvPr id="7" name="TextBox 6">
            <a:extLst>
              <a:ext uri="{FF2B5EF4-FFF2-40B4-BE49-F238E27FC236}">
                <a16:creationId xmlns:a16="http://schemas.microsoft.com/office/drawing/2014/main" id="{AE1A73F3-01BF-8CF9-0676-9C306B43DAF6}"/>
              </a:ext>
            </a:extLst>
          </p:cNvPr>
          <p:cNvSpPr txBox="1"/>
          <p:nvPr/>
        </p:nvSpPr>
        <p:spPr>
          <a:xfrm>
            <a:off x="3479304" y="4268019"/>
            <a:ext cx="5853344" cy="646331"/>
          </a:xfrm>
          <a:prstGeom prst="rect">
            <a:avLst/>
          </a:prstGeom>
          <a:noFill/>
        </p:spPr>
        <p:txBody>
          <a:bodyPr wrap="square" rtlCol="0">
            <a:spAutoFit/>
          </a:bodyPr>
          <a:lstStyle/>
          <a:p>
            <a:pPr marL="0" indent="0" algn="ctr">
              <a:buNone/>
            </a:pPr>
            <a:r>
              <a:rPr lang="en-GB" dirty="0">
                <a:solidFill>
                  <a:schemeClr val="bg1"/>
                </a:solidFill>
                <a:latin typeface="Rockwell" panose="02060603020205020403" pitchFamily="18" charset="0"/>
                <a:cs typeface="Calibri" panose="020F0502020204030204"/>
              </a:rPr>
              <a:t>The next few slides are for your use in the run-up to World Book Day® and across your lessons.</a:t>
            </a:r>
          </a:p>
        </p:txBody>
      </p:sp>
      <p:pic>
        <p:nvPicPr>
          <p:cNvPr id="11" name="Picture 10" descr="A yellow circle with stars on it">
            <a:extLst>
              <a:ext uri="{FF2B5EF4-FFF2-40B4-BE49-F238E27FC236}">
                <a16:creationId xmlns:a16="http://schemas.microsoft.com/office/drawing/2014/main" id="{2B7D6157-6203-6070-7E6D-A965C12032F3}"/>
              </a:ext>
            </a:extLst>
          </p:cNvPr>
          <p:cNvPicPr>
            <a:picLocks noChangeAspect="1"/>
          </p:cNvPicPr>
          <p:nvPr/>
        </p:nvPicPr>
        <p:blipFill rotWithShape="1">
          <a:blip r:embed="rId4">
            <a:extLst>
              <a:ext uri="{28A0092B-C50C-407E-A947-70E740481C1C}">
                <a14:useLocalDpi xmlns:a14="http://schemas.microsoft.com/office/drawing/2010/main" val="0"/>
              </a:ext>
            </a:extLst>
          </a:blip>
          <a:srcRect l="44753" b="37350"/>
          <a:stretch/>
        </p:blipFill>
        <p:spPr>
          <a:xfrm>
            <a:off x="0" y="3604491"/>
            <a:ext cx="2115458" cy="3253509"/>
          </a:xfrm>
          <a:prstGeom prst="rect">
            <a:avLst/>
          </a:prstGeom>
        </p:spPr>
      </p:pic>
      <p:pic>
        <p:nvPicPr>
          <p:cNvPr id="12" name="Picture 11" descr="A yellow circle with stars on it">
            <a:extLst>
              <a:ext uri="{FF2B5EF4-FFF2-40B4-BE49-F238E27FC236}">
                <a16:creationId xmlns:a16="http://schemas.microsoft.com/office/drawing/2014/main" id="{F95CC347-30A1-39FD-8AFE-6F91A81176BC}"/>
              </a:ext>
            </a:extLst>
          </p:cNvPr>
          <p:cNvPicPr>
            <a:picLocks noChangeAspect="1"/>
          </p:cNvPicPr>
          <p:nvPr/>
        </p:nvPicPr>
        <p:blipFill rotWithShape="1">
          <a:blip r:embed="rId4">
            <a:extLst>
              <a:ext uri="{28A0092B-C50C-407E-A947-70E740481C1C}">
                <a14:useLocalDpi xmlns:a14="http://schemas.microsoft.com/office/drawing/2010/main" val="0"/>
              </a:ext>
            </a:extLst>
          </a:blip>
          <a:srcRect l="44753" b="37350"/>
          <a:stretch/>
        </p:blipFill>
        <p:spPr>
          <a:xfrm rot="10800000">
            <a:off x="10076542" y="-1"/>
            <a:ext cx="2115458" cy="3253509"/>
          </a:xfrm>
          <a:prstGeom prst="rect">
            <a:avLst/>
          </a:prstGeom>
        </p:spPr>
      </p:pic>
      <p:pic>
        <p:nvPicPr>
          <p:cNvPr id="22" name="Picture 21" descr="A stack of books with black background&#10;&#10;Description automatically generated">
            <a:extLst>
              <a:ext uri="{FF2B5EF4-FFF2-40B4-BE49-F238E27FC236}">
                <a16:creationId xmlns:a16="http://schemas.microsoft.com/office/drawing/2014/main" id="{65C6E983-CFDD-A51B-BCE3-0576D72BE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3887" y="1308630"/>
            <a:ext cx="1423016" cy="1778771"/>
          </a:xfrm>
          <a:prstGeom prst="rect">
            <a:avLst/>
          </a:prstGeom>
        </p:spPr>
      </p:pic>
    </p:spTree>
    <p:extLst>
      <p:ext uri="{BB962C8B-B14F-4D97-AF65-F5344CB8AC3E}">
        <p14:creationId xmlns:p14="http://schemas.microsoft.com/office/powerpoint/2010/main" val="232605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A black background with yellow text&#10;&#10;Description automatically generated">
            <a:extLst>
              <a:ext uri="{FF2B5EF4-FFF2-40B4-BE49-F238E27FC236}">
                <a16:creationId xmlns:a16="http://schemas.microsoft.com/office/drawing/2014/main" id="{861A08B6-531F-D386-FFDB-55D43FAE33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0470"/>
            <a:ext cx="12172207" cy="6858000"/>
          </a:xfrm>
          <a:prstGeom prst="rect">
            <a:avLst/>
          </a:prstGeom>
        </p:spPr>
      </p:pic>
    </p:spTree>
    <p:extLst>
      <p:ext uri="{BB962C8B-B14F-4D97-AF65-F5344CB8AC3E}">
        <p14:creationId xmlns:p14="http://schemas.microsoft.com/office/powerpoint/2010/main" val="232404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6" name="Picture 5" descr="A black background with yellow text&#10;&#10;Description automatically generated">
            <a:extLst>
              <a:ext uri="{FF2B5EF4-FFF2-40B4-BE49-F238E27FC236}">
                <a16:creationId xmlns:a16="http://schemas.microsoft.com/office/drawing/2014/main" id="{ABE927FB-6B8C-888D-A959-3C3DC782D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173349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80848466-A79C-941D-39D3-92EB10446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258457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15443309-1CBC-9FCA-9AA2-83BD0E2FBC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65" y="145574"/>
            <a:ext cx="12172207" cy="6858000"/>
          </a:xfrm>
          <a:prstGeom prst="rect">
            <a:avLst/>
          </a:prstGeom>
        </p:spPr>
      </p:pic>
    </p:spTree>
    <p:extLst>
      <p:ext uri="{BB962C8B-B14F-4D97-AF65-F5344CB8AC3E}">
        <p14:creationId xmlns:p14="http://schemas.microsoft.com/office/powerpoint/2010/main" val="32441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3E7D9D5D-DAED-E832-7A63-84CB782E7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144438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24" name="Picture 23" descr="A yellow sun with black background&#10;&#10;Description automatically generated">
            <a:extLst>
              <a:ext uri="{FF2B5EF4-FFF2-40B4-BE49-F238E27FC236}">
                <a16:creationId xmlns:a16="http://schemas.microsoft.com/office/drawing/2014/main" id="{323527B9-2A2D-5C6C-D497-7ACE214BA251}"/>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a:off x="8995080" y="0"/>
            <a:ext cx="3196920" cy="3909480"/>
          </a:xfrm>
          <a:prstGeom prst="rect">
            <a:avLst/>
          </a:prstGeom>
        </p:spPr>
      </p:pic>
      <p:pic>
        <p:nvPicPr>
          <p:cNvPr id="25" name="Picture 24" descr="A yellow sun with black background&#10;&#10;Description automatically generated">
            <a:extLst>
              <a:ext uri="{FF2B5EF4-FFF2-40B4-BE49-F238E27FC236}">
                <a16:creationId xmlns:a16="http://schemas.microsoft.com/office/drawing/2014/main" id="{927CA887-F2B1-9C31-1D28-40DD60262B68}"/>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r="31916"/>
          <a:stretch/>
        </p:blipFill>
        <p:spPr>
          <a:xfrm rot="10800000">
            <a:off x="0" y="2857248"/>
            <a:ext cx="3271556" cy="4000752"/>
          </a:xfrm>
          <a:prstGeom prst="rect">
            <a:avLst/>
          </a:prstGeom>
        </p:spPr>
      </p:pic>
      <p:pic>
        <p:nvPicPr>
          <p:cNvPr id="29" name="Picture 28" descr="A group of colorful stars&#10;&#10;Description automatically generated">
            <a:extLst>
              <a:ext uri="{FF2B5EF4-FFF2-40B4-BE49-F238E27FC236}">
                <a16:creationId xmlns:a16="http://schemas.microsoft.com/office/drawing/2014/main" id="{20112484-FDE2-1F77-DDB2-1FE36450CCAF}"/>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10310107" y="2589981"/>
            <a:ext cx="1691928" cy="4122445"/>
          </a:xfrm>
          <a:prstGeom prst="rect">
            <a:avLst/>
          </a:prstGeom>
        </p:spPr>
      </p:pic>
      <p:pic>
        <p:nvPicPr>
          <p:cNvPr id="30" name="Picture 29" descr="A group of colorful stars&#10;&#10;Description automatically generated">
            <a:extLst>
              <a:ext uri="{FF2B5EF4-FFF2-40B4-BE49-F238E27FC236}">
                <a16:creationId xmlns:a16="http://schemas.microsoft.com/office/drawing/2014/main" id="{DF042683-015C-B753-790F-9244D314B143}"/>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2777016" y="-41936"/>
            <a:ext cx="989081" cy="2409933"/>
          </a:xfrm>
          <a:prstGeom prst="rect">
            <a:avLst/>
          </a:prstGeom>
        </p:spPr>
      </p:pic>
      <p:pic>
        <p:nvPicPr>
          <p:cNvPr id="31" name="Picture 30" descr="A group of colorful stars&#10;&#10;Description automatically generated">
            <a:extLst>
              <a:ext uri="{FF2B5EF4-FFF2-40B4-BE49-F238E27FC236}">
                <a16:creationId xmlns:a16="http://schemas.microsoft.com/office/drawing/2014/main" id="{9E9C4530-056B-2D6B-726C-6A9481B12287}"/>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5733130" y="4980561"/>
            <a:ext cx="1081192" cy="2634363"/>
          </a:xfrm>
          <a:prstGeom prst="rect">
            <a:avLst/>
          </a:prstGeom>
        </p:spPr>
      </p:pic>
      <p:pic>
        <p:nvPicPr>
          <p:cNvPr id="32" name="Picture 31" descr="A group of colorful stars&#10;&#10;Description automatically generated">
            <a:extLst>
              <a:ext uri="{FF2B5EF4-FFF2-40B4-BE49-F238E27FC236}">
                <a16:creationId xmlns:a16="http://schemas.microsoft.com/office/drawing/2014/main" id="{BD497F0C-D6CB-64D3-E76F-C3073A071AE2}"/>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325024" y="2367997"/>
            <a:ext cx="1371888" cy="3342656"/>
          </a:xfrm>
          <a:prstGeom prst="rect">
            <a:avLst/>
          </a:prstGeom>
        </p:spPr>
      </p:pic>
      <p:pic>
        <p:nvPicPr>
          <p:cNvPr id="33" name="Picture 32" descr="A group of colorful stars&#10;&#10;Description automatically generated">
            <a:extLst>
              <a:ext uri="{FF2B5EF4-FFF2-40B4-BE49-F238E27FC236}">
                <a16:creationId xmlns:a16="http://schemas.microsoft.com/office/drawing/2014/main" id="{8DABC2AF-616A-3474-9F38-0E5ED6582E46}"/>
              </a:ext>
            </a:extLst>
          </p:cNvPr>
          <p:cNvPicPr>
            <a:picLocks noChangeAspect="1"/>
          </p:cNvPicPr>
          <p:nvPr/>
        </p:nvPicPr>
        <p:blipFill rotWithShape="1">
          <a:blip r:embed="rId4">
            <a:extLst>
              <a:ext uri="{28A0092B-C50C-407E-A947-70E740481C1C}">
                <a14:useLocalDpi xmlns:a14="http://schemas.microsoft.com/office/drawing/2010/main" val="0"/>
              </a:ext>
            </a:extLst>
          </a:blip>
          <a:srcRect l="76434" r="8815"/>
          <a:stretch/>
        </p:blipFill>
        <p:spPr>
          <a:xfrm>
            <a:off x="8425905" y="-60421"/>
            <a:ext cx="827060" cy="2015161"/>
          </a:xfrm>
          <a:prstGeom prst="rect">
            <a:avLst/>
          </a:prstGeom>
        </p:spPr>
      </p:pic>
      <p:pic>
        <p:nvPicPr>
          <p:cNvPr id="5" name="Picture 4" descr="A black background with yellow text&#10;&#10;Description automatically generated">
            <a:extLst>
              <a:ext uri="{FF2B5EF4-FFF2-40B4-BE49-F238E27FC236}">
                <a16:creationId xmlns:a16="http://schemas.microsoft.com/office/drawing/2014/main" id="{BC35E764-B0C7-B9AB-E865-CD75C2CA0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6" y="0"/>
            <a:ext cx="12172207" cy="6858000"/>
          </a:xfrm>
          <a:prstGeom prst="rect">
            <a:avLst/>
          </a:prstGeom>
        </p:spPr>
      </p:pic>
    </p:spTree>
    <p:extLst>
      <p:ext uri="{BB962C8B-B14F-4D97-AF65-F5344CB8AC3E}">
        <p14:creationId xmlns:p14="http://schemas.microsoft.com/office/powerpoint/2010/main" val="240036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3B7E8"/>
        </a:solidFill>
        <a:effectLst/>
      </p:bgPr>
    </p:bg>
    <p:spTree>
      <p:nvGrpSpPr>
        <p:cNvPr id="1" name=""/>
        <p:cNvGrpSpPr/>
        <p:nvPr/>
      </p:nvGrpSpPr>
      <p:grpSpPr>
        <a:xfrm>
          <a:off x="0" y="0"/>
          <a:ext cx="0" cy="0"/>
          <a:chOff x="0" y="0"/>
          <a:chExt cx="0" cy="0"/>
        </a:xfrm>
      </p:grpSpPr>
      <p:pic>
        <p:nvPicPr>
          <p:cNvPr id="39" name="Picture 38" descr="A pixelated image of a blue and yellow circle and diamond shapes&#10;&#10;Description automatically generated">
            <a:extLst>
              <a:ext uri="{FF2B5EF4-FFF2-40B4-BE49-F238E27FC236}">
                <a16:creationId xmlns:a16="http://schemas.microsoft.com/office/drawing/2014/main" id="{0D076EAD-19F6-CF8C-B3D1-3BB62F3D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06" y="2327401"/>
            <a:ext cx="4275845" cy="5799066"/>
          </a:xfrm>
          <a:prstGeom prst="rect">
            <a:avLst/>
          </a:prstGeom>
        </p:spPr>
      </p:pic>
      <p:pic>
        <p:nvPicPr>
          <p:cNvPr id="38" name="Picture 37" descr="A pixelated image of a blue and yellow circle and diamond shapes&#10;&#10;Description automatically generated">
            <a:extLst>
              <a:ext uri="{FF2B5EF4-FFF2-40B4-BE49-F238E27FC236}">
                <a16:creationId xmlns:a16="http://schemas.microsoft.com/office/drawing/2014/main" id="{9F4678C3-B6A3-FADC-02FE-44C19EA20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933" y="-928104"/>
            <a:ext cx="3941245" cy="5345269"/>
          </a:xfrm>
          <a:prstGeom prst="rect">
            <a:avLst/>
          </a:prstGeom>
        </p:spPr>
      </p:pic>
      <p:pic>
        <p:nvPicPr>
          <p:cNvPr id="3" name="Picture 2" descr="A yellow banner with black text and eyes&#10;&#10;Description automatically generated">
            <a:extLst>
              <a:ext uri="{FF2B5EF4-FFF2-40B4-BE49-F238E27FC236}">
                <a16:creationId xmlns:a16="http://schemas.microsoft.com/office/drawing/2014/main" id="{E8600415-963C-BD88-05B9-EA6E232AC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89" y="346464"/>
            <a:ext cx="1817762" cy="2243517"/>
          </a:xfrm>
          <a:prstGeom prst="rect">
            <a:avLst/>
          </a:prstGeom>
        </p:spPr>
      </p:pic>
      <p:pic>
        <p:nvPicPr>
          <p:cNvPr id="4" name="Picture 3" descr="Yellow text on a black background&#10;&#10;Description automatically generated">
            <a:extLst>
              <a:ext uri="{FF2B5EF4-FFF2-40B4-BE49-F238E27FC236}">
                <a16:creationId xmlns:a16="http://schemas.microsoft.com/office/drawing/2014/main" id="{AFB99F63-F1B3-788F-6BBC-0D99603C2BC4}"/>
              </a:ext>
            </a:extLst>
          </p:cNvPr>
          <p:cNvPicPr>
            <a:picLocks noChangeAspect="1"/>
          </p:cNvPicPr>
          <p:nvPr/>
        </p:nvPicPr>
        <p:blipFill rotWithShape="1">
          <a:blip r:embed="rId4">
            <a:extLst>
              <a:ext uri="{28A0092B-C50C-407E-A947-70E740481C1C}">
                <a14:useLocalDpi xmlns:a14="http://schemas.microsoft.com/office/drawing/2010/main" val="0"/>
              </a:ext>
            </a:extLst>
          </a:blip>
          <a:srcRect b="11612"/>
          <a:stretch/>
        </p:blipFill>
        <p:spPr>
          <a:xfrm>
            <a:off x="2871640" y="138594"/>
            <a:ext cx="6858000" cy="6061646"/>
          </a:xfrm>
          <a:prstGeom prst="rect">
            <a:avLst/>
          </a:prstGeom>
        </p:spPr>
      </p:pic>
      <p:pic>
        <p:nvPicPr>
          <p:cNvPr id="12" name="Picture 11" descr="A blue lightning bolt on a black background&#10;&#10;Description automatically generated">
            <a:extLst>
              <a:ext uri="{FF2B5EF4-FFF2-40B4-BE49-F238E27FC236}">
                <a16:creationId xmlns:a16="http://schemas.microsoft.com/office/drawing/2014/main" id="{2417C3CD-6177-5FA2-6BA8-5D37BB940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566417">
            <a:off x="9275662" y="5141351"/>
            <a:ext cx="732106" cy="1256186"/>
          </a:xfrm>
          <a:prstGeom prst="rect">
            <a:avLst/>
          </a:prstGeom>
        </p:spPr>
      </p:pic>
      <p:pic>
        <p:nvPicPr>
          <p:cNvPr id="16" name="Picture 15" descr="A yellow lightning bolt on a black background&#10;&#10;Description automatically generated">
            <a:extLst>
              <a:ext uri="{FF2B5EF4-FFF2-40B4-BE49-F238E27FC236}">
                <a16:creationId xmlns:a16="http://schemas.microsoft.com/office/drawing/2014/main" id="{E1463EF6-D0FA-014E-F797-7FEFAA105C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459375">
            <a:off x="901678" y="5660244"/>
            <a:ext cx="652270" cy="1119198"/>
          </a:xfrm>
          <a:prstGeom prst="rect">
            <a:avLst/>
          </a:prstGeom>
        </p:spPr>
      </p:pic>
      <p:pic>
        <p:nvPicPr>
          <p:cNvPr id="18" name="Picture 17" descr="A yellow lightning bolt on a black background&#10;&#10;Description automatically generated">
            <a:extLst>
              <a:ext uri="{FF2B5EF4-FFF2-40B4-BE49-F238E27FC236}">
                <a16:creationId xmlns:a16="http://schemas.microsoft.com/office/drawing/2014/main" id="{EB3EBF56-C1F9-B407-EB0C-5864BF0B4F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253169">
            <a:off x="10803240" y="2039022"/>
            <a:ext cx="930646" cy="1596851"/>
          </a:xfrm>
          <a:prstGeom prst="rect">
            <a:avLst/>
          </a:prstGeom>
        </p:spPr>
      </p:pic>
      <p:pic>
        <p:nvPicPr>
          <p:cNvPr id="20" name="Picture 19" descr="A blue lightning bolt on a black background&#10;&#10;Description automatically generated">
            <a:extLst>
              <a:ext uri="{FF2B5EF4-FFF2-40B4-BE49-F238E27FC236}">
                <a16:creationId xmlns:a16="http://schemas.microsoft.com/office/drawing/2014/main" id="{6DE71991-E89A-A1D4-8F29-58CEFD785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83885">
            <a:off x="749269" y="3096831"/>
            <a:ext cx="732106" cy="1256186"/>
          </a:xfrm>
          <a:prstGeom prst="rect">
            <a:avLst/>
          </a:prstGeom>
        </p:spPr>
      </p:pic>
      <p:pic>
        <p:nvPicPr>
          <p:cNvPr id="21" name="Picture 20" descr="A yellow lightning bolt on a black background&#10;&#10;Description automatically generated">
            <a:extLst>
              <a:ext uri="{FF2B5EF4-FFF2-40B4-BE49-F238E27FC236}">
                <a16:creationId xmlns:a16="http://schemas.microsoft.com/office/drawing/2014/main" id="{AB14D29C-1596-72D3-B675-CF575386FC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423066">
            <a:off x="11004239" y="121208"/>
            <a:ext cx="661969" cy="1119198"/>
          </a:xfrm>
          <a:prstGeom prst="rect">
            <a:avLst/>
          </a:prstGeom>
        </p:spPr>
      </p:pic>
      <p:pic>
        <p:nvPicPr>
          <p:cNvPr id="34" name="Picture 33" descr="A yellow stars on a black background&#10;&#10;Description automatically generated">
            <a:extLst>
              <a:ext uri="{FF2B5EF4-FFF2-40B4-BE49-F238E27FC236}">
                <a16:creationId xmlns:a16="http://schemas.microsoft.com/office/drawing/2014/main" id="{9D1BEE4F-C838-1E61-0F62-2A10DBDF144B}"/>
              </a:ext>
            </a:extLst>
          </p:cNvPr>
          <p:cNvPicPr>
            <a:picLocks noChangeAspect="1"/>
          </p:cNvPicPr>
          <p:nvPr/>
        </p:nvPicPr>
        <p:blipFill rotWithShape="1">
          <a:blip r:embed="rId8">
            <a:extLst>
              <a:ext uri="{28A0092B-C50C-407E-A947-70E740481C1C}">
                <a14:useLocalDpi xmlns:a14="http://schemas.microsoft.com/office/drawing/2010/main" val="0"/>
              </a:ext>
            </a:extLst>
          </a:blip>
          <a:srcRect r="73182" b="59555"/>
          <a:stretch/>
        </p:blipFill>
        <p:spPr>
          <a:xfrm>
            <a:off x="2410327" y="-503885"/>
            <a:ext cx="994913" cy="2034932"/>
          </a:xfrm>
          <a:prstGeom prst="rect">
            <a:avLst/>
          </a:prstGeom>
        </p:spPr>
      </p:pic>
      <p:pic>
        <p:nvPicPr>
          <p:cNvPr id="35" name="Picture 34" descr="A yellow stars on a black background&#10;&#10;Description automatically generated">
            <a:extLst>
              <a:ext uri="{FF2B5EF4-FFF2-40B4-BE49-F238E27FC236}">
                <a16:creationId xmlns:a16="http://schemas.microsoft.com/office/drawing/2014/main" id="{4E82A50E-92D1-8697-A93B-2028175EEC0E}"/>
              </a:ext>
            </a:extLst>
          </p:cNvPr>
          <p:cNvPicPr>
            <a:picLocks noChangeAspect="1"/>
          </p:cNvPicPr>
          <p:nvPr/>
        </p:nvPicPr>
        <p:blipFill rotWithShape="1">
          <a:blip r:embed="rId8">
            <a:extLst>
              <a:ext uri="{28A0092B-C50C-407E-A947-70E740481C1C}">
                <a14:useLocalDpi xmlns:a14="http://schemas.microsoft.com/office/drawing/2010/main" val="0"/>
              </a:ext>
            </a:extLst>
          </a:blip>
          <a:srcRect r="73182" b="59555"/>
          <a:stretch/>
        </p:blipFill>
        <p:spPr>
          <a:xfrm>
            <a:off x="11090865" y="4465229"/>
            <a:ext cx="994913" cy="2034932"/>
          </a:xfrm>
          <a:prstGeom prst="rect">
            <a:avLst/>
          </a:prstGeom>
        </p:spPr>
      </p:pic>
      <p:pic>
        <p:nvPicPr>
          <p:cNvPr id="41" name="Picture 40" descr="A yellow sun with black background&#10;&#10;Description automatically generated">
            <a:extLst>
              <a:ext uri="{FF2B5EF4-FFF2-40B4-BE49-F238E27FC236}">
                <a16:creationId xmlns:a16="http://schemas.microsoft.com/office/drawing/2014/main" id="{A3EBB05E-FA90-9FF4-875F-563FB57C4FEF}"/>
              </a:ext>
            </a:extLst>
          </p:cNvPr>
          <p:cNvPicPr>
            <a:picLocks noChangeAspect="1"/>
          </p:cNvPicPr>
          <p:nvPr/>
        </p:nvPicPr>
        <p:blipFill rotWithShape="1">
          <a:blip r:embed="rId9">
            <a:extLst>
              <a:ext uri="{28A0092B-C50C-407E-A947-70E740481C1C}">
                <a14:useLocalDpi xmlns:a14="http://schemas.microsoft.com/office/drawing/2010/main" val="0"/>
              </a:ext>
            </a:extLst>
          </a:blip>
          <a:srcRect r="36445" b="48882"/>
          <a:stretch/>
        </p:blipFill>
        <p:spPr>
          <a:xfrm>
            <a:off x="8978243" y="3350467"/>
            <a:ext cx="3213757" cy="3505696"/>
          </a:xfrm>
          <a:prstGeom prst="rect">
            <a:avLst/>
          </a:prstGeom>
        </p:spPr>
      </p:pic>
    </p:spTree>
    <p:extLst>
      <p:ext uri="{BB962C8B-B14F-4D97-AF65-F5344CB8AC3E}">
        <p14:creationId xmlns:p14="http://schemas.microsoft.com/office/powerpoint/2010/main" val="3513694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8BA1CF5096EA45A2DD0D23E3F84868" ma:contentTypeVersion="15" ma:contentTypeDescription="Create a new document." ma:contentTypeScope="" ma:versionID="49780baac207a8dc596636f62a74b0f9">
  <xsd:schema xmlns:xsd="http://www.w3.org/2001/XMLSchema" xmlns:xs="http://www.w3.org/2001/XMLSchema" xmlns:p="http://schemas.microsoft.com/office/2006/metadata/properties" xmlns:ns2="8aad0e93-4347-4507-8beb-a5d1d5beadd5" xmlns:ns3="0d9473cd-7cf7-4f14-b174-bec263a4f90b" targetNamespace="http://schemas.microsoft.com/office/2006/metadata/properties" ma:root="true" ma:fieldsID="e7f45d2fc2a99e30b7c6b4fbcb3c21a7" ns2:_="" ns3:_="">
    <xsd:import namespace="8aad0e93-4347-4507-8beb-a5d1d5beadd5"/>
    <xsd:import namespace="0d9473cd-7cf7-4f14-b174-bec263a4f90b"/>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d0e93-4347-4507-8beb-a5d1d5beadd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68b3935-7f75-4642-81dd-7da570a6d5d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9473cd-7cf7-4f14-b174-bec263a4f90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99a6d29-310e-4f3f-9e13-fdfc2b833fb2}" ma:internalName="TaxCatchAll" ma:showField="CatchAllData" ma:web="0d9473cd-7cf7-4f14-b174-bec263a4f90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d9473cd-7cf7-4f14-b174-bec263a4f90b" xsi:nil="true"/>
    <lcf76f155ced4ddcb4097134ff3c332f xmlns="8aad0e93-4347-4507-8beb-a5d1d5beadd5">
      <Terms xmlns="http://schemas.microsoft.com/office/infopath/2007/PartnerControls"/>
    </lcf76f155ced4ddcb4097134ff3c332f>
    <SharedWithUsers xmlns="0d9473cd-7cf7-4f14-b174-bec263a4f90b">
      <UserInfo>
        <DisplayName/>
        <AccountId xsi:nil="true"/>
        <AccountType/>
      </UserInfo>
    </SharedWithUsers>
  </documentManagement>
</p:properties>
</file>

<file path=customXml/itemProps1.xml><?xml version="1.0" encoding="utf-8"?>
<ds:datastoreItem xmlns:ds="http://schemas.openxmlformats.org/officeDocument/2006/customXml" ds:itemID="{6E52E2C0-FB00-470C-B333-83AAE28B9ED8}">
  <ds:schemaRefs>
    <ds:schemaRef ds:uri="http://schemas.microsoft.com/sharepoint/v3/contenttype/forms"/>
  </ds:schemaRefs>
</ds:datastoreItem>
</file>

<file path=customXml/itemProps2.xml><?xml version="1.0" encoding="utf-8"?>
<ds:datastoreItem xmlns:ds="http://schemas.openxmlformats.org/officeDocument/2006/customXml" ds:itemID="{B1688AB9-4F48-4D31-99FB-3395ACAFD1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ad0e93-4347-4507-8beb-a5d1d5beadd5"/>
    <ds:schemaRef ds:uri="0d9473cd-7cf7-4f14-b174-bec263a4f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5F9090-31BC-40BD-91AF-726277CA2745}">
  <ds:schemaRefs>
    <ds:schemaRef ds:uri="http://purl.org/dc/elements/1.1/"/>
    <ds:schemaRef ds:uri="http://schemas.microsoft.com/office/infopath/2007/PartnerControls"/>
    <ds:schemaRef ds:uri="0d9473cd-7cf7-4f14-b174-bec263a4f90b"/>
    <ds:schemaRef ds:uri="http://schemas.microsoft.com/office/2006/documentManagement/types"/>
    <ds:schemaRef ds:uri="http://purl.org/dc/dcmitype/"/>
    <ds:schemaRef ds:uri="http://schemas.microsoft.com/office/2006/metadata/properties"/>
    <ds:schemaRef ds:uri="http://purl.org/dc/terms/"/>
    <ds:schemaRef ds:uri="http://schemas.openxmlformats.org/package/2006/metadata/core-properties"/>
    <ds:schemaRef ds:uri="8aad0e93-4347-4507-8beb-a5d1d5beadd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991</Words>
  <Application>Microsoft Office PowerPoint</Application>
  <PresentationFormat>Widescreen</PresentationFormat>
  <Paragraphs>94</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Klinic Slab Bold</vt:lpstr>
      <vt:lpstr>Rockwell</vt:lpstr>
      <vt:lpstr>Office Theme</vt:lpstr>
      <vt:lpstr>World Book Day® 2024</vt:lpstr>
      <vt:lpstr>Countdown and general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Book Day® 2024</dc:title>
  <dc:creator>Annabel Underwood</dc:creator>
  <cp:lastModifiedBy>Annabel Underwood</cp:lastModifiedBy>
  <cp:revision>27</cp:revision>
  <dcterms:created xsi:type="dcterms:W3CDTF">2023-11-17T17:45:52Z</dcterms:created>
  <dcterms:modified xsi:type="dcterms:W3CDTF">2024-01-24T12:37:51Z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0x010100968BA1CF5096EA45A2DD0D23E3F84868</vt:lpwstr>
  </property>
  <property fmtid="{D5CDD505-2E9C-101B-9397-08002B2CF9AE}" pid="3" name="Order">
    <vt:r8>37000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