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57" r:id="rId6"/>
    <p:sldId id="269" r:id="rId7"/>
    <p:sldId id="258" r:id="rId8"/>
    <p:sldId id="266" r:id="rId9"/>
    <p:sldId id="259" r:id="rId10"/>
    <p:sldId id="270" r:id="rId11"/>
    <p:sldId id="267" r:id="rId12"/>
    <p:sldId id="271" r:id="rId13"/>
    <p:sldId id="260" r:id="rId14"/>
    <p:sldId id="272" r:id="rId15"/>
    <p:sldId id="275" r:id="rId16"/>
    <p:sldId id="276" r:id="rId17"/>
    <p:sldId id="274" r:id="rId18"/>
    <p:sldId id="261" r:id="rId19"/>
    <p:sldId id="273" r:id="rId20"/>
    <p:sldId id="262" r:id="rId21"/>
    <p:sldId id="264" r:id="rId22"/>
    <p:sldId id="26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464804-99B1-9411-CD96-3921C50AD6A7}" name="Hayley Castle" initials="HC" userId="51eb3817806dda3c" providerId="Windows Live"/>
  <p188:author id="{99CC914E-5A11-8AB4-DBDD-67FB9EB881DA}" name="Amelie Lundrigan" initials="AL" userId="S::amelie.lundrigan@jigsaweducationgroup.com::9d723cfb-da27-4a02-92d9-8382aa95ec6c" providerId="AD"/>
  <p188:author id="{3B176862-9C78-8155-774B-F08AD63F30FF}" name="Bethan Hall" initials="BH" userId="S::bethan.hall@jigsaweducationgroup.com::26c21a1e-56fc-49d4-a3f0-38c83a62a6cb" providerId="AD"/>
  <p188:author id="{3E23F16A-7EE8-C7FE-936E-73971FFA94B8}" name="Efrosyni Soumelidis" initials="ES" userId="S::efrosyni.soumelidis@jigsaweducationgroup.com::74f34676-3a74-49bc-8cda-85f75329c254" providerId="AD"/>
  <p188:author id="{47136AB1-984A-E904-D460-6DC93A4CA1D9}" name="Sarah Brough" initials="SB" userId="S::sarah.brough@jigsaweducationgroup.com::f3a1a477-e0ef-4467-8c7c-140b2f5fbd5d" providerId="AD"/>
  <p188:author id="{ADE874C7-E133-7459-9C73-0F1CC9E91DDC}" name="Andrea Todd" initials="AT" userId="S::andrea.todd@jigsaweducationgroup.com::e7a5dea4-276c-4178-bee1-94e0884eb5da" providerId="AD"/>
  <p188:author id="{A90331CA-5FD2-62B3-5C93-1FC5F0C7ADA0}" name="Elanie Ademokun" initials="" userId="S::elanie.ademokun@jigsaweducationgroup.com::92673a46-b2c2-4798-a221-0f01a7f599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A6E1"/>
    <a:srgbClr val="D202D2"/>
    <a:srgbClr val="D2D2D2"/>
    <a:srgbClr val="5FC9E0"/>
    <a:srgbClr val="97BF3D"/>
    <a:srgbClr val="A65E5E"/>
    <a:srgbClr val="5E7CA6"/>
    <a:srgbClr val="000C30"/>
    <a:srgbClr val="007E99"/>
    <a:srgbClr val="BA26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6C500A-2695-4D7D-85A9-8C56A68244CB}" v="21" dt="2025-11-12T11:36:55.735"/>
    <p1510:client id="{0D2D8DBF-04F7-40AA-1C43-23A1D225854D}" v="162" dt="2025-11-12T12:08:21.293"/>
    <p1510:client id="{DB66EABF-550A-D8DC-9BDC-A446DFD6B7B2}" v="32" dt="2025-11-12T12:58:30.5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1074"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frosyni Soumelidis" userId="S::efrosyni.soumelidis@jigsaweducationgroup.com::74f34676-3a74-49bc-8cda-85f75329c254" providerId="AD" clId="Web-{27766009-83FA-98B8-68DE-F3DAFD813036}"/>
    <pc:docChg chg="modSld">
      <pc:chgData name="Efrosyni Soumelidis" userId="S::efrosyni.soumelidis@jigsaweducationgroup.com::74f34676-3a74-49bc-8cda-85f75329c254" providerId="AD" clId="Web-{27766009-83FA-98B8-68DE-F3DAFD813036}" dt="2025-11-03T10:58:17.520" v="91" actId="20577"/>
      <pc:docMkLst>
        <pc:docMk/>
      </pc:docMkLst>
      <pc:sldChg chg="modSp">
        <pc:chgData name="Efrosyni Soumelidis" userId="S::efrosyni.soumelidis@jigsaweducationgroup.com::74f34676-3a74-49bc-8cda-85f75329c254" providerId="AD" clId="Web-{27766009-83FA-98B8-68DE-F3DAFD813036}" dt="2025-11-03T10:58:17.520" v="91" actId="20577"/>
        <pc:sldMkLst>
          <pc:docMk/>
          <pc:sldMk cId="2924574892" sldId="258"/>
        </pc:sldMkLst>
        <pc:spChg chg="mod">
          <ac:chgData name="Efrosyni Soumelidis" userId="S::efrosyni.soumelidis@jigsaweducationgroup.com::74f34676-3a74-49bc-8cda-85f75329c254" providerId="AD" clId="Web-{27766009-83FA-98B8-68DE-F3DAFD813036}" dt="2025-11-03T10:58:17.520" v="91" actId="20577"/>
          <ac:spMkLst>
            <pc:docMk/>
            <pc:sldMk cId="2924574892" sldId="258"/>
            <ac:spMk id="17" creationId="{9D3CBE88-9700-7854-F49C-FF1D9CCB6864}"/>
          </ac:spMkLst>
        </pc:spChg>
      </pc:sldChg>
      <pc:sldChg chg="modSp">
        <pc:chgData name="Efrosyni Soumelidis" userId="S::efrosyni.soumelidis@jigsaweducationgroup.com::74f34676-3a74-49bc-8cda-85f75329c254" providerId="AD" clId="Web-{27766009-83FA-98B8-68DE-F3DAFD813036}" dt="2025-11-03T10:55:30.716" v="22" actId="20577"/>
        <pc:sldMkLst>
          <pc:docMk/>
          <pc:sldMk cId="3718671324" sldId="260"/>
        </pc:sldMkLst>
        <pc:spChg chg="mod">
          <ac:chgData name="Efrosyni Soumelidis" userId="S::efrosyni.soumelidis@jigsaweducationgroup.com::74f34676-3a74-49bc-8cda-85f75329c254" providerId="AD" clId="Web-{27766009-83FA-98B8-68DE-F3DAFD813036}" dt="2025-11-03T10:55:30.716" v="22" actId="20577"/>
          <ac:spMkLst>
            <pc:docMk/>
            <pc:sldMk cId="3718671324" sldId="260"/>
            <ac:spMk id="3" creationId="{19DD3A64-8C37-0EEF-F96F-AF634EDA3760}"/>
          </ac:spMkLst>
        </pc:spChg>
      </pc:sldChg>
      <pc:sldChg chg="modSp">
        <pc:chgData name="Efrosyni Soumelidis" userId="S::efrosyni.soumelidis@jigsaweducationgroup.com::74f34676-3a74-49bc-8cda-85f75329c254" providerId="AD" clId="Web-{27766009-83FA-98B8-68DE-F3DAFD813036}" dt="2025-11-03T10:56:28.469" v="30" actId="20577"/>
        <pc:sldMkLst>
          <pc:docMk/>
          <pc:sldMk cId="1955451590" sldId="261"/>
        </pc:sldMkLst>
        <pc:spChg chg="mod">
          <ac:chgData name="Efrosyni Soumelidis" userId="S::efrosyni.soumelidis@jigsaweducationgroup.com::74f34676-3a74-49bc-8cda-85f75329c254" providerId="AD" clId="Web-{27766009-83FA-98B8-68DE-F3DAFD813036}" dt="2025-11-03T10:56:28.469" v="30" actId="20577"/>
          <ac:spMkLst>
            <pc:docMk/>
            <pc:sldMk cId="1955451590" sldId="261"/>
            <ac:spMk id="5" creationId="{DF6E5EAF-D9F7-77D5-9E52-7B54F0E81225}"/>
          </ac:spMkLst>
        </pc:spChg>
      </pc:sldChg>
      <pc:sldChg chg="modSp">
        <pc:chgData name="Efrosyni Soumelidis" userId="S::efrosyni.soumelidis@jigsaweducationgroup.com::74f34676-3a74-49bc-8cda-85f75329c254" providerId="AD" clId="Web-{27766009-83FA-98B8-68DE-F3DAFD813036}" dt="2025-11-03T10:51:33.387" v="13" actId="20577"/>
        <pc:sldMkLst>
          <pc:docMk/>
          <pc:sldMk cId="760020796" sldId="267"/>
        </pc:sldMkLst>
        <pc:spChg chg="mod">
          <ac:chgData name="Efrosyni Soumelidis" userId="S::efrosyni.soumelidis@jigsaweducationgroup.com::74f34676-3a74-49bc-8cda-85f75329c254" providerId="AD" clId="Web-{27766009-83FA-98B8-68DE-F3DAFD813036}" dt="2025-11-03T10:51:33.387" v="13" actId="20577"/>
          <ac:spMkLst>
            <pc:docMk/>
            <pc:sldMk cId="760020796" sldId="267"/>
            <ac:spMk id="8" creationId="{5A81E31F-A055-1A6A-8408-170357D8B67D}"/>
          </ac:spMkLst>
        </pc:spChg>
      </pc:sldChg>
    </pc:docChg>
  </pc:docChgLst>
  <pc:docChgLst>
    <pc:chgData name="Sarah Brough" userId="f3a1a477-e0ef-4467-8c7c-140b2f5fbd5d" providerId="ADAL" clId="{25B9CDE2-0C09-484D-83C3-FF1E82ABD8F7}"/>
    <pc:docChg chg="undo custSel addSld modSld">
      <pc:chgData name="Sarah Brough" userId="f3a1a477-e0ef-4467-8c7c-140b2f5fbd5d" providerId="ADAL" clId="{25B9CDE2-0C09-484D-83C3-FF1E82ABD8F7}" dt="2025-11-12T11:36:55.735" v="1472" actId="1076"/>
      <pc:docMkLst>
        <pc:docMk/>
      </pc:docMkLst>
      <pc:sldChg chg="addSp delSp modSp mod">
        <pc:chgData name="Sarah Brough" userId="f3a1a477-e0ef-4467-8c7c-140b2f5fbd5d" providerId="ADAL" clId="{25B9CDE2-0C09-484D-83C3-FF1E82ABD8F7}" dt="2025-11-03T11:45:56.277" v="78" actId="478"/>
        <pc:sldMkLst>
          <pc:docMk/>
          <pc:sldMk cId="2460323998" sldId="256"/>
        </pc:sldMkLst>
      </pc:sldChg>
      <pc:sldChg chg="modSp mod">
        <pc:chgData name="Sarah Brough" userId="f3a1a477-e0ef-4467-8c7c-140b2f5fbd5d" providerId="ADAL" clId="{25B9CDE2-0C09-484D-83C3-FF1E82ABD8F7}" dt="2025-11-03T11:20:22.038" v="14" actId="113"/>
        <pc:sldMkLst>
          <pc:docMk/>
          <pc:sldMk cId="2924574892" sldId="258"/>
        </pc:sldMkLst>
        <pc:spChg chg="mod">
          <ac:chgData name="Sarah Brough" userId="f3a1a477-e0ef-4467-8c7c-140b2f5fbd5d" providerId="ADAL" clId="{25B9CDE2-0C09-484D-83C3-FF1E82ABD8F7}" dt="2025-11-03T11:19:58.711" v="11" actId="13926"/>
          <ac:spMkLst>
            <pc:docMk/>
            <pc:sldMk cId="2924574892" sldId="258"/>
            <ac:spMk id="5" creationId="{F24F4733-EE8D-0B14-C79F-BBC520B9FF56}"/>
          </ac:spMkLst>
        </pc:spChg>
        <pc:spChg chg="mod">
          <ac:chgData name="Sarah Brough" userId="f3a1a477-e0ef-4467-8c7c-140b2f5fbd5d" providerId="ADAL" clId="{25B9CDE2-0C09-484D-83C3-FF1E82ABD8F7}" dt="2025-11-03T11:20:22.038" v="14" actId="113"/>
          <ac:spMkLst>
            <pc:docMk/>
            <pc:sldMk cId="2924574892" sldId="258"/>
            <ac:spMk id="17" creationId="{9D3CBE88-9700-7854-F49C-FF1D9CCB6864}"/>
          </ac:spMkLst>
        </pc:spChg>
      </pc:sldChg>
      <pc:sldChg chg="addSp delSp modSp mod modNotesTx">
        <pc:chgData name="Sarah Brough" userId="f3a1a477-e0ef-4467-8c7c-140b2f5fbd5d" providerId="ADAL" clId="{25B9CDE2-0C09-484D-83C3-FF1E82ABD8F7}" dt="2025-11-12T11:02:43.826" v="1154" actId="1076"/>
        <pc:sldMkLst>
          <pc:docMk/>
          <pc:sldMk cId="752230132" sldId="262"/>
        </pc:sldMkLst>
        <pc:spChg chg="del mod">
          <ac:chgData name="Sarah Brough" userId="f3a1a477-e0ef-4467-8c7c-140b2f5fbd5d" providerId="ADAL" clId="{25B9CDE2-0C09-484D-83C3-FF1E82ABD8F7}" dt="2025-11-12T10:54:06.059" v="1061" actId="21"/>
          <ac:spMkLst>
            <pc:docMk/>
            <pc:sldMk cId="752230132" sldId="262"/>
            <ac:spMk id="5" creationId="{0F7FDC64-12EF-8828-F148-D4F1FC7EAB7D}"/>
          </ac:spMkLst>
        </pc:spChg>
        <pc:spChg chg="mod">
          <ac:chgData name="Sarah Brough" userId="f3a1a477-e0ef-4467-8c7c-140b2f5fbd5d" providerId="ADAL" clId="{25B9CDE2-0C09-484D-83C3-FF1E82ABD8F7}" dt="2025-11-12T11:02:43.826" v="1154" actId="1076"/>
          <ac:spMkLst>
            <pc:docMk/>
            <pc:sldMk cId="752230132" sldId="262"/>
            <ac:spMk id="7" creationId="{32B56D1A-47CB-1F2B-77CD-E7DD5E1201FE}"/>
          </ac:spMkLst>
        </pc:spChg>
        <pc:spChg chg="add mod">
          <ac:chgData name="Sarah Brough" userId="f3a1a477-e0ef-4467-8c7c-140b2f5fbd5d" providerId="ADAL" clId="{25B9CDE2-0C09-484D-83C3-FF1E82ABD8F7}" dt="2025-11-12T11:02:37.747" v="1153" actId="20577"/>
          <ac:spMkLst>
            <pc:docMk/>
            <pc:sldMk cId="752230132" sldId="262"/>
            <ac:spMk id="9" creationId="{15DD67BF-BE02-9A8E-249D-81D39D652D17}"/>
          </ac:spMkLst>
        </pc:spChg>
        <pc:spChg chg="mod">
          <ac:chgData name="Sarah Brough" userId="f3a1a477-e0ef-4467-8c7c-140b2f5fbd5d" providerId="ADAL" clId="{25B9CDE2-0C09-484D-83C3-FF1E82ABD8F7}" dt="2025-11-12T10:53:39.754" v="1056" actId="1076"/>
          <ac:spMkLst>
            <pc:docMk/>
            <pc:sldMk cId="752230132" sldId="262"/>
            <ac:spMk id="10" creationId="{302B14F3-371F-C3E8-EE6F-238A01A1A1C5}"/>
          </ac:spMkLst>
        </pc:spChg>
        <pc:spChg chg="mod">
          <ac:chgData name="Sarah Brough" userId="f3a1a477-e0ef-4467-8c7c-140b2f5fbd5d" providerId="ADAL" clId="{25B9CDE2-0C09-484D-83C3-FF1E82ABD8F7}" dt="2025-11-12T10:53:48.841" v="1059" actId="1076"/>
          <ac:spMkLst>
            <pc:docMk/>
            <pc:sldMk cId="752230132" sldId="262"/>
            <ac:spMk id="12" creationId="{30E03FF4-BD38-0410-5D38-DC2B034A61A1}"/>
          </ac:spMkLst>
        </pc:spChg>
        <pc:picChg chg="mod">
          <ac:chgData name="Sarah Brough" userId="f3a1a477-e0ef-4467-8c7c-140b2f5fbd5d" providerId="ADAL" clId="{25B9CDE2-0C09-484D-83C3-FF1E82ABD8F7}" dt="2025-11-12T10:54:12.818" v="1063" actId="14100"/>
          <ac:picMkLst>
            <pc:docMk/>
            <pc:sldMk cId="752230132" sldId="262"/>
            <ac:picMk id="3" creationId="{802D776A-37D7-35A8-B88F-349E95D4238D}"/>
          </ac:picMkLst>
        </pc:picChg>
        <pc:picChg chg="add mod">
          <ac:chgData name="Sarah Brough" userId="f3a1a477-e0ef-4467-8c7c-140b2f5fbd5d" providerId="ADAL" clId="{25B9CDE2-0C09-484D-83C3-FF1E82ABD8F7}" dt="2025-11-12T10:54:43.783" v="1065" actId="1076"/>
          <ac:picMkLst>
            <pc:docMk/>
            <pc:sldMk cId="752230132" sldId="262"/>
            <ac:picMk id="4" creationId="{D5AEF5AB-1C0B-6447-D504-9B06976127C4}"/>
          </ac:picMkLst>
        </pc:picChg>
      </pc:sldChg>
      <pc:sldChg chg="modSp mod">
        <pc:chgData name="Sarah Brough" userId="f3a1a477-e0ef-4467-8c7c-140b2f5fbd5d" providerId="ADAL" clId="{25B9CDE2-0C09-484D-83C3-FF1E82ABD8F7}" dt="2025-11-12T11:36:55.735" v="1472" actId="1076"/>
        <pc:sldMkLst>
          <pc:docMk/>
          <pc:sldMk cId="760020796" sldId="267"/>
        </pc:sldMkLst>
        <pc:spChg chg="mod">
          <ac:chgData name="Sarah Brough" userId="f3a1a477-e0ef-4467-8c7c-140b2f5fbd5d" providerId="ADAL" clId="{25B9CDE2-0C09-484D-83C3-FF1E82ABD8F7}" dt="2025-11-12T11:36:55.735" v="1472" actId="1076"/>
          <ac:spMkLst>
            <pc:docMk/>
            <pc:sldMk cId="760020796" sldId="267"/>
            <ac:spMk id="8" creationId="{5A81E31F-A055-1A6A-8408-170357D8B67D}"/>
          </ac:spMkLst>
        </pc:spChg>
      </pc:sldChg>
      <pc:sldChg chg="addSp delSp modSp mod">
        <pc:chgData name="Sarah Brough" userId="f3a1a477-e0ef-4467-8c7c-140b2f5fbd5d" providerId="ADAL" clId="{25B9CDE2-0C09-484D-83C3-FF1E82ABD8F7}" dt="2025-11-12T11:30:49.337" v="1467" actId="1076"/>
        <pc:sldMkLst>
          <pc:docMk/>
          <pc:sldMk cId="4220918923" sldId="273"/>
        </pc:sldMkLst>
        <pc:spChg chg="mod">
          <ac:chgData name="Sarah Brough" userId="f3a1a477-e0ef-4467-8c7c-140b2f5fbd5d" providerId="ADAL" clId="{25B9CDE2-0C09-484D-83C3-FF1E82ABD8F7}" dt="2025-11-12T11:29:18.046" v="1443" actId="1076"/>
          <ac:spMkLst>
            <pc:docMk/>
            <pc:sldMk cId="4220918923" sldId="273"/>
            <ac:spMk id="3" creationId="{5C3E42D4-C554-75BE-AC79-B97F3A8957BB}"/>
          </ac:spMkLst>
        </pc:spChg>
        <pc:spChg chg="mod">
          <ac:chgData name="Sarah Brough" userId="f3a1a477-e0ef-4467-8c7c-140b2f5fbd5d" providerId="ADAL" clId="{25B9CDE2-0C09-484D-83C3-FF1E82ABD8F7}" dt="2025-11-12T11:29:18.938" v="1444" actId="1076"/>
          <ac:spMkLst>
            <pc:docMk/>
            <pc:sldMk cId="4220918923" sldId="273"/>
            <ac:spMk id="4" creationId="{EBC52487-951D-F143-B5CA-A7E70EA8BEC6}"/>
          </ac:spMkLst>
        </pc:spChg>
        <pc:spChg chg="add mod">
          <ac:chgData name="Sarah Brough" userId="f3a1a477-e0ef-4467-8c7c-140b2f5fbd5d" providerId="ADAL" clId="{25B9CDE2-0C09-484D-83C3-FF1E82ABD8F7}" dt="2025-11-12T11:30:46.948" v="1466" actId="1076"/>
          <ac:spMkLst>
            <pc:docMk/>
            <pc:sldMk cId="4220918923" sldId="273"/>
            <ac:spMk id="8" creationId="{1BC1E726-12F4-D6B0-D6A2-792320CBD816}"/>
          </ac:spMkLst>
        </pc:spChg>
        <pc:picChg chg="del mod">
          <ac:chgData name="Sarah Brough" userId="f3a1a477-e0ef-4467-8c7c-140b2f5fbd5d" providerId="ADAL" clId="{25B9CDE2-0C09-484D-83C3-FF1E82ABD8F7}" dt="2025-11-12T11:25:15.376" v="1329" actId="478"/>
          <ac:picMkLst>
            <pc:docMk/>
            <pc:sldMk cId="4220918923" sldId="273"/>
            <ac:picMk id="5" creationId="{52C0B44F-886B-8266-155F-8A8F7AD1C905}"/>
          </ac:picMkLst>
        </pc:picChg>
        <pc:picChg chg="add mod">
          <ac:chgData name="Sarah Brough" userId="f3a1a477-e0ef-4467-8c7c-140b2f5fbd5d" providerId="ADAL" clId="{25B9CDE2-0C09-484D-83C3-FF1E82ABD8F7}" dt="2025-11-12T11:30:49.337" v="1467" actId="1076"/>
          <ac:picMkLst>
            <pc:docMk/>
            <pc:sldMk cId="4220918923" sldId="273"/>
            <ac:picMk id="7" creationId="{9FB92F91-6932-F6A2-BC8C-FFDE854715A5}"/>
          </ac:picMkLst>
        </pc:picChg>
      </pc:sldChg>
      <pc:sldChg chg="modSp add mod">
        <pc:chgData name="Sarah Brough" userId="f3a1a477-e0ef-4467-8c7c-140b2f5fbd5d" providerId="ADAL" clId="{25B9CDE2-0C09-484D-83C3-FF1E82ABD8F7}" dt="2025-11-12T11:31:52.673" v="1471" actId="114"/>
        <pc:sldMkLst>
          <pc:docMk/>
          <pc:sldMk cId="1992284691" sldId="275"/>
        </pc:sldMkLst>
        <pc:spChg chg="mod">
          <ac:chgData name="Sarah Brough" userId="f3a1a477-e0ef-4467-8c7c-140b2f5fbd5d" providerId="ADAL" clId="{25B9CDE2-0C09-484D-83C3-FF1E82ABD8F7}" dt="2025-11-12T11:31:52.673" v="1471" actId="114"/>
          <ac:spMkLst>
            <pc:docMk/>
            <pc:sldMk cId="1992284691" sldId="275"/>
            <ac:spMk id="3" creationId="{F8476BE2-51D5-99F0-5F56-4FF5E9C0017B}"/>
          </ac:spMkLst>
        </pc:spChg>
      </pc:sldChg>
      <pc:sldChg chg="modSp add mod replId modNotesTx">
        <pc:chgData name="Sarah Brough" userId="f3a1a477-e0ef-4467-8c7c-140b2f5fbd5d" providerId="ADAL" clId="{25B9CDE2-0C09-484D-83C3-FF1E82ABD8F7}" dt="2025-11-03T11:57:11.644" v="1017" actId="20577"/>
        <pc:sldMkLst>
          <pc:docMk/>
          <pc:sldMk cId="1692658458" sldId="276"/>
        </pc:sldMkLst>
        <pc:spChg chg="mod">
          <ac:chgData name="Sarah Brough" userId="f3a1a477-e0ef-4467-8c7c-140b2f5fbd5d" providerId="ADAL" clId="{25B9CDE2-0C09-484D-83C3-FF1E82ABD8F7}" dt="2025-11-03T11:55:08.212" v="551" actId="20577"/>
          <ac:spMkLst>
            <pc:docMk/>
            <pc:sldMk cId="1692658458" sldId="276"/>
            <ac:spMk id="4" creationId="{3E3E456D-5A6A-B245-4174-8DF1614FC8D0}"/>
          </ac:spMkLst>
        </pc:spChg>
        <pc:spChg chg="mod">
          <ac:chgData name="Sarah Brough" userId="f3a1a477-e0ef-4467-8c7c-140b2f5fbd5d" providerId="ADAL" clId="{25B9CDE2-0C09-484D-83C3-FF1E82ABD8F7}" dt="2025-11-03T11:54:21.674" v="483" actId="113"/>
          <ac:spMkLst>
            <pc:docMk/>
            <pc:sldMk cId="1692658458" sldId="276"/>
            <ac:spMk id="5" creationId="{582F3F55-91D5-1C47-A14A-321AF0006F12}"/>
          </ac:spMkLst>
        </pc:spChg>
      </pc:sldChg>
    </pc:docChg>
  </pc:docChgLst>
  <pc:docChgLst>
    <pc:chgData name="Efrosyni Soumelidis" userId="S::efrosyni.soumelidis@jigsaweducationgroup.com::74f34676-3a74-49bc-8cda-85f75329c254" providerId="AD" clId="Web-{D3EB0B9F-ECF7-AB7A-F683-8BE678DD1327}"/>
    <pc:docChg chg="modSld">
      <pc:chgData name="Efrosyni Soumelidis" userId="S::efrosyni.soumelidis@jigsaweducationgroup.com::74f34676-3a74-49bc-8cda-85f75329c254" providerId="AD" clId="Web-{D3EB0B9F-ECF7-AB7A-F683-8BE678DD1327}" dt="2025-11-03T13:43:24.654" v="4" actId="20577"/>
      <pc:docMkLst>
        <pc:docMk/>
      </pc:docMkLst>
      <pc:sldChg chg="modSp">
        <pc:chgData name="Efrosyni Soumelidis" userId="S::efrosyni.soumelidis@jigsaweducationgroup.com::74f34676-3a74-49bc-8cda-85f75329c254" providerId="AD" clId="Web-{D3EB0B9F-ECF7-AB7A-F683-8BE678DD1327}" dt="2025-11-03T13:43:24.654" v="4" actId="20577"/>
        <pc:sldMkLst>
          <pc:docMk/>
          <pc:sldMk cId="1992284691" sldId="275"/>
        </pc:sldMkLst>
        <pc:spChg chg="mod">
          <ac:chgData name="Efrosyni Soumelidis" userId="S::efrosyni.soumelidis@jigsaweducationgroup.com::74f34676-3a74-49bc-8cda-85f75329c254" providerId="AD" clId="Web-{D3EB0B9F-ECF7-AB7A-F683-8BE678DD1327}" dt="2025-11-03T13:43:24.654" v="4" actId="20577"/>
          <ac:spMkLst>
            <pc:docMk/>
            <pc:sldMk cId="1992284691" sldId="275"/>
            <ac:spMk id="3" creationId="{F8476BE2-51D5-99F0-5F56-4FF5E9C0017B}"/>
          </ac:spMkLst>
        </pc:spChg>
      </pc:sldChg>
    </pc:docChg>
  </pc:docChgLst>
  <pc:docChgLst>
    <pc:chgData name="Daisy Scott" userId="S::daisy.scott@jigsaweducationgroup.com::a28640e9-1466-4785-92c9-f5a69cc96b6a" providerId="AD" clId="Web-{0D2D8DBF-04F7-40AA-1C43-23A1D225854D}"/>
    <pc:docChg chg="modSld">
      <pc:chgData name="Daisy Scott" userId="S::daisy.scott@jigsaweducationgroup.com::a28640e9-1466-4785-92c9-f5a69cc96b6a" providerId="AD" clId="Web-{0D2D8DBF-04F7-40AA-1C43-23A1D225854D}" dt="2025-11-12T12:08:21.293" v="139" actId="1076"/>
      <pc:docMkLst>
        <pc:docMk/>
      </pc:docMkLst>
      <pc:sldChg chg="addSp modSp">
        <pc:chgData name="Daisy Scott" userId="S::daisy.scott@jigsaweducationgroup.com::a28640e9-1466-4785-92c9-f5a69cc96b6a" providerId="AD" clId="Web-{0D2D8DBF-04F7-40AA-1C43-23A1D225854D}" dt="2025-11-12T11:31:35.331" v="3" actId="1076"/>
        <pc:sldMkLst>
          <pc:docMk/>
          <pc:sldMk cId="2460323998" sldId="256"/>
        </pc:sldMkLst>
        <pc:picChg chg="add mod">
          <ac:chgData name="Daisy Scott" userId="S::daisy.scott@jigsaweducationgroup.com::a28640e9-1466-4785-92c9-f5a69cc96b6a" providerId="AD" clId="Web-{0D2D8DBF-04F7-40AA-1C43-23A1D225854D}" dt="2025-11-12T11:31:35.331" v="3" actId="1076"/>
          <ac:picMkLst>
            <pc:docMk/>
            <pc:sldMk cId="2460323998" sldId="256"/>
            <ac:picMk id="3" creationId="{B473D37F-6D2B-1532-D10F-E499BA68ECF4}"/>
          </ac:picMkLst>
        </pc:picChg>
      </pc:sldChg>
      <pc:sldChg chg="delSp">
        <pc:chgData name="Daisy Scott" userId="S::daisy.scott@jigsaweducationgroup.com::a28640e9-1466-4785-92c9-f5a69cc96b6a" providerId="AD" clId="Web-{0D2D8DBF-04F7-40AA-1C43-23A1D225854D}" dt="2025-11-12T11:59:53.509" v="52"/>
        <pc:sldMkLst>
          <pc:docMk/>
          <pc:sldMk cId="4132789514" sldId="257"/>
        </pc:sldMkLst>
        <pc:picChg chg="del">
          <ac:chgData name="Daisy Scott" userId="S::daisy.scott@jigsaweducationgroup.com::a28640e9-1466-4785-92c9-f5a69cc96b6a" providerId="AD" clId="Web-{0D2D8DBF-04F7-40AA-1C43-23A1D225854D}" dt="2025-11-12T11:59:53.509" v="52"/>
          <ac:picMkLst>
            <pc:docMk/>
            <pc:sldMk cId="4132789514" sldId="257"/>
            <ac:picMk id="3" creationId="{69693844-15A7-C758-12B8-D548C7F6402B}"/>
          </ac:picMkLst>
        </pc:picChg>
      </pc:sldChg>
      <pc:sldChg chg="delSp">
        <pc:chgData name="Daisy Scott" userId="S::daisy.scott@jigsaweducationgroup.com::a28640e9-1466-4785-92c9-f5a69cc96b6a" providerId="AD" clId="Web-{0D2D8DBF-04F7-40AA-1C43-23A1D225854D}" dt="2025-11-12T12:00:01.901" v="54"/>
        <pc:sldMkLst>
          <pc:docMk/>
          <pc:sldMk cId="2924574892" sldId="258"/>
        </pc:sldMkLst>
        <pc:picChg chg="del">
          <ac:chgData name="Daisy Scott" userId="S::daisy.scott@jigsaweducationgroup.com::a28640e9-1466-4785-92c9-f5a69cc96b6a" providerId="AD" clId="Web-{0D2D8DBF-04F7-40AA-1C43-23A1D225854D}" dt="2025-11-12T12:00:01.901" v="54"/>
          <ac:picMkLst>
            <pc:docMk/>
            <pc:sldMk cId="2924574892" sldId="258"/>
            <ac:picMk id="4" creationId="{76BEC629-0D86-E9F0-F4D1-282ED53250C7}"/>
          </ac:picMkLst>
        </pc:picChg>
      </pc:sldChg>
      <pc:sldChg chg="delSp">
        <pc:chgData name="Daisy Scott" userId="S::daisy.scott@jigsaweducationgroup.com::a28640e9-1466-4785-92c9-f5a69cc96b6a" providerId="AD" clId="Web-{0D2D8DBF-04F7-40AA-1C43-23A1D225854D}" dt="2025-11-12T12:00:13.151" v="56"/>
        <pc:sldMkLst>
          <pc:docMk/>
          <pc:sldMk cId="1731743854" sldId="259"/>
        </pc:sldMkLst>
        <pc:picChg chg="del">
          <ac:chgData name="Daisy Scott" userId="S::daisy.scott@jigsaweducationgroup.com::a28640e9-1466-4785-92c9-f5a69cc96b6a" providerId="AD" clId="Web-{0D2D8DBF-04F7-40AA-1C43-23A1D225854D}" dt="2025-11-12T12:00:13.151" v="56"/>
          <ac:picMkLst>
            <pc:docMk/>
            <pc:sldMk cId="1731743854" sldId="259"/>
            <ac:picMk id="5" creationId="{3C07CA72-C5D8-1696-9037-F0E377FF4383}"/>
          </ac:picMkLst>
        </pc:picChg>
      </pc:sldChg>
      <pc:sldChg chg="addSp delSp modSp">
        <pc:chgData name="Daisy Scott" userId="S::daisy.scott@jigsaweducationgroup.com::a28640e9-1466-4785-92c9-f5a69cc96b6a" providerId="AD" clId="Web-{0D2D8DBF-04F7-40AA-1C43-23A1D225854D}" dt="2025-11-12T12:00:24.887" v="59"/>
        <pc:sldMkLst>
          <pc:docMk/>
          <pc:sldMk cId="3718671324" sldId="260"/>
        </pc:sldMkLst>
        <pc:spChg chg="mod">
          <ac:chgData name="Daisy Scott" userId="S::daisy.scott@jigsaweducationgroup.com::a28640e9-1466-4785-92c9-f5a69cc96b6a" providerId="AD" clId="Web-{0D2D8DBF-04F7-40AA-1C43-23A1D225854D}" dt="2025-11-12T11:51:11.032" v="26" actId="1076"/>
          <ac:spMkLst>
            <pc:docMk/>
            <pc:sldMk cId="3718671324" sldId="260"/>
            <ac:spMk id="2" creationId="{C042A55A-3962-9E11-B9E4-E3821BB68E99}"/>
          </ac:spMkLst>
        </pc:spChg>
        <pc:spChg chg="mod">
          <ac:chgData name="Daisy Scott" userId="S::daisy.scott@jigsaweducationgroup.com::a28640e9-1466-4785-92c9-f5a69cc96b6a" providerId="AD" clId="Web-{0D2D8DBF-04F7-40AA-1C43-23A1D225854D}" dt="2025-11-12T11:51:24.017" v="31" actId="1076"/>
          <ac:spMkLst>
            <pc:docMk/>
            <pc:sldMk cId="3718671324" sldId="260"/>
            <ac:spMk id="3" creationId="{19DD3A64-8C37-0EEF-F96F-AF634EDA3760}"/>
          </ac:spMkLst>
        </pc:spChg>
        <pc:spChg chg="add del">
          <ac:chgData name="Daisy Scott" userId="S::daisy.scott@jigsaweducationgroup.com::a28640e9-1466-4785-92c9-f5a69cc96b6a" providerId="AD" clId="Web-{0D2D8DBF-04F7-40AA-1C43-23A1D225854D}" dt="2025-11-12T11:38:26.712" v="11"/>
          <ac:spMkLst>
            <pc:docMk/>
            <pc:sldMk cId="3718671324" sldId="260"/>
            <ac:spMk id="4" creationId="{C657187A-922D-123B-A874-AF03B0867FE5}"/>
          </ac:spMkLst>
        </pc:spChg>
        <pc:spChg chg="add del">
          <ac:chgData name="Daisy Scott" userId="S::daisy.scott@jigsaweducationgroup.com::a28640e9-1466-4785-92c9-f5a69cc96b6a" providerId="AD" clId="Web-{0D2D8DBF-04F7-40AA-1C43-23A1D225854D}" dt="2025-11-12T11:38:30.681" v="13"/>
          <ac:spMkLst>
            <pc:docMk/>
            <pc:sldMk cId="3718671324" sldId="260"/>
            <ac:spMk id="5" creationId="{184D095C-8334-1CFF-2F0C-46DF0B1999FD}"/>
          </ac:spMkLst>
        </pc:spChg>
        <pc:spChg chg="add mod">
          <ac:chgData name="Daisy Scott" userId="S::daisy.scott@jigsaweducationgroup.com::a28640e9-1466-4785-92c9-f5a69cc96b6a" providerId="AD" clId="Web-{0D2D8DBF-04F7-40AA-1C43-23A1D225854D}" dt="2025-11-12T11:51:25.892" v="32" actId="1076"/>
          <ac:spMkLst>
            <pc:docMk/>
            <pc:sldMk cId="3718671324" sldId="260"/>
            <ac:spMk id="6" creationId="{1C6265A1-403F-D3E9-00B6-C6367E35C455}"/>
          </ac:spMkLst>
        </pc:spChg>
        <pc:spChg chg="mod">
          <ac:chgData name="Daisy Scott" userId="S::daisy.scott@jigsaweducationgroup.com::a28640e9-1466-4785-92c9-f5a69cc96b6a" providerId="AD" clId="Web-{0D2D8DBF-04F7-40AA-1C43-23A1D225854D}" dt="2025-11-12T11:38:36.306" v="15"/>
          <ac:spMkLst>
            <pc:docMk/>
            <pc:sldMk cId="3718671324" sldId="260"/>
            <ac:spMk id="10" creationId="{1134F255-974E-94C5-9B98-A3BF765E7812}"/>
          </ac:spMkLst>
        </pc:spChg>
        <pc:picChg chg="del">
          <ac:chgData name="Daisy Scott" userId="S::daisy.scott@jigsaweducationgroup.com::a28640e9-1466-4785-92c9-f5a69cc96b6a" providerId="AD" clId="Web-{0D2D8DBF-04F7-40AA-1C43-23A1D225854D}" dt="2025-11-12T12:00:24.887" v="59"/>
          <ac:picMkLst>
            <pc:docMk/>
            <pc:sldMk cId="3718671324" sldId="260"/>
            <ac:picMk id="7" creationId="{BFBAB1A2-3E58-B974-4EFD-8FF0424B9B35}"/>
          </ac:picMkLst>
        </pc:picChg>
      </pc:sldChg>
      <pc:sldChg chg="delSp">
        <pc:chgData name="Daisy Scott" userId="S::daisy.scott@jigsaweducationgroup.com::a28640e9-1466-4785-92c9-f5a69cc96b6a" providerId="AD" clId="Web-{0D2D8DBF-04F7-40AA-1C43-23A1D225854D}" dt="2025-11-12T12:01:10.811" v="64"/>
        <pc:sldMkLst>
          <pc:docMk/>
          <pc:sldMk cId="1955451590" sldId="261"/>
        </pc:sldMkLst>
        <pc:picChg chg="del">
          <ac:chgData name="Daisy Scott" userId="S::daisy.scott@jigsaweducationgroup.com::a28640e9-1466-4785-92c9-f5a69cc96b6a" providerId="AD" clId="Web-{0D2D8DBF-04F7-40AA-1C43-23A1D225854D}" dt="2025-11-12T12:01:10.811" v="64"/>
          <ac:picMkLst>
            <pc:docMk/>
            <pc:sldMk cId="1955451590" sldId="261"/>
            <ac:picMk id="10" creationId="{23EDE37A-EA09-D79A-0ADF-B5C78DE35666}"/>
          </ac:picMkLst>
        </pc:picChg>
      </pc:sldChg>
      <pc:sldChg chg="addSp delSp modSp">
        <pc:chgData name="Daisy Scott" userId="S::daisy.scott@jigsaweducationgroup.com::a28640e9-1466-4785-92c9-f5a69cc96b6a" providerId="AD" clId="Web-{0D2D8DBF-04F7-40AA-1C43-23A1D225854D}" dt="2025-11-12T12:06:15.650" v="95" actId="1076"/>
        <pc:sldMkLst>
          <pc:docMk/>
          <pc:sldMk cId="752230132" sldId="262"/>
        </pc:sldMkLst>
        <pc:spChg chg="add mod">
          <ac:chgData name="Daisy Scott" userId="S::daisy.scott@jigsaweducationgroup.com::a28640e9-1466-4785-92c9-f5a69cc96b6a" providerId="AD" clId="Web-{0D2D8DBF-04F7-40AA-1C43-23A1D225854D}" dt="2025-11-12T12:06:15.650" v="95" actId="1076"/>
          <ac:spMkLst>
            <pc:docMk/>
            <pc:sldMk cId="752230132" sldId="262"/>
            <ac:spMk id="6" creationId="{8DAAD031-C2C1-09CA-337E-9354DFA4620B}"/>
          </ac:spMkLst>
        </pc:spChg>
        <pc:spChg chg="mod">
          <ac:chgData name="Daisy Scott" userId="S::daisy.scott@jigsaweducationgroup.com::a28640e9-1466-4785-92c9-f5a69cc96b6a" providerId="AD" clId="Web-{0D2D8DBF-04F7-40AA-1C43-23A1D225854D}" dt="2025-11-12T12:06:12.697" v="94" actId="1076"/>
          <ac:spMkLst>
            <pc:docMk/>
            <pc:sldMk cId="752230132" sldId="262"/>
            <ac:spMk id="9" creationId="{15DD67BF-BE02-9A8E-249D-81D39D652D17}"/>
          </ac:spMkLst>
        </pc:spChg>
        <pc:spChg chg="mod">
          <ac:chgData name="Daisy Scott" userId="S::daisy.scott@jigsaweducationgroup.com::a28640e9-1466-4785-92c9-f5a69cc96b6a" providerId="AD" clId="Web-{0D2D8DBF-04F7-40AA-1C43-23A1D225854D}" dt="2025-11-12T12:05:38.915" v="87" actId="1076"/>
          <ac:spMkLst>
            <pc:docMk/>
            <pc:sldMk cId="752230132" sldId="262"/>
            <ac:spMk id="10" creationId="{302B14F3-371F-C3E8-EE6F-238A01A1A1C5}"/>
          </ac:spMkLst>
        </pc:spChg>
        <pc:spChg chg="mod">
          <ac:chgData name="Daisy Scott" userId="S::daisy.scott@jigsaweducationgroup.com::a28640e9-1466-4785-92c9-f5a69cc96b6a" providerId="AD" clId="Web-{0D2D8DBF-04F7-40AA-1C43-23A1D225854D}" dt="2025-11-12T12:05:18.821" v="79" actId="20577"/>
          <ac:spMkLst>
            <pc:docMk/>
            <pc:sldMk cId="752230132" sldId="262"/>
            <ac:spMk id="12" creationId="{30E03FF4-BD38-0410-5D38-DC2B034A61A1}"/>
          </ac:spMkLst>
        </pc:spChg>
        <pc:picChg chg="mod">
          <ac:chgData name="Daisy Scott" userId="S::daisy.scott@jigsaweducationgroup.com::a28640e9-1466-4785-92c9-f5a69cc96b6a" providerId="AD" clId="Web-{0D2D8DBF-04F7-40AA-1C43-23A1D225854D}" dt="2025-11-12T12:05:47.962" v="88" actId="1076"/>
          <ac:picMkLst>
            <pc:docMk/>
            <pc:sldMk cId="752230132" sldId="262"/>
            <ac:picMk id="3" creationId="{802D776A-37D7-35A8-B88F-349E95D4238D}"/>
          </ac:picMkLst>
        </pc:picChg>
        <pc:picChg chg="mod">
          <ac:chgData name="Daisy Scott" userId="S::daisy.scott@jigsaweducationgroup.com::a28640e9-1466-4785-92c9-f5a69cc96b6a" providerId="AD" clId="Web-{0D2D8DBF-04F7-40AA-1C43-23A1D225854D}" dt="2025-11-12T12:06:05.353" v="92" actId="1076"/>
          <ac:picMkLst>
            <pc:docMk/>
            <pc:sldMk cId="752230132" sldId="262"/>
            <ac:picMk id="4" creationId="{D5AEF5AB-1C0B-6447-D504-9B06976127C4}"/>
          </ac:picMkLst>
        </pc:picChg>
        <pc:picChg chg="add del mod">
          <ac:chgData name="Daisy Scott" userId="S::daisy.scott@jigsaweducationgroup.com::a28640e9-1466-4785-92c9-f5a69cc96b6a" providerId="AD" clId="Web-{0D2D8DBF-04F7-40AA-1C43-23A1D225854D}" dt="2025-11-12T12:05:11.758" v="77"/>
          <ac:picMkLst>
            <pc:docMk/>
            <pc:sldMk cId="752230132" sldId="262"/>
            <ac:picMk id="5" creationId="{88C43FC9-C967-5374-CFD2-73F30FECF8EE}"/>
          </ac:picMkLst>
        </pc:picChg>
      </pc:sldChg>
      <pc:sldChg chg="delSp">
        <pc:chgData name="Daisy Scott" userId="S::daisy.scott@jigsaweducationgroup.com::a28640e9-1466-4785-92c9-f5a69cc96b6a" providerId="AD" clId="Web-{0D2D8DBF-04F7-40AA-1C43-23A1D225854D}" dt="2025-11-12T12:01:16.358" v="66"/>
        <pc:sldMkLst>
          <pc:docMk/>
          <pc:sldMk cId="1747819331" sldId="264"/>
        </pc:sldMkLst>
        <pc:picChg chg="del">
          <ac:chgData name="Daisy Scott" userId="S::daisy.scott@jigsaweducationgroup.com::a28640e9-1466-4785-92c9-f5a69cc96b6a" providerId="AD" clId="Web-{0D2D8DBF-04F7-40AA-1C43-23A1D225854D}" dt="2025-11-12T12:01:16.358" v="66"/>
          <ac:picMkLst>
            <pc:docMk/>
            <pc:sldMk cId="1747819331" sldId="264"/>
            <ac:picMk id="4" creationId="{3F752B96-0122-AC57-0C7F-3825FA29DF82}"/>
          </ac:picMkLst>
        </pc:picChg>
      </pc:sldChg>
      <pc:sldChg chg="delSp">
        <pc:chgData name="Daisy Scott" userId="S::daisy.scott@jigsaweducationgroup.com::a28640e9-1466-4785-92c9-f5a69cc96b6a" providerId="AD" clId="Web-{0D2D8DBF-04F7-40AA-1C43-23A1D225854D}" dt="2025-11-12T12:00:09.245" v="55"/>
        <pc:sldMkLst>
          <pc:docMk/>
          <pc:sldMk cId="4133701728" sldId="266"/>
        </pc:sldMkLst>
        <pc:picChg chg="del">
          <ac:chgData name="Daisy Scott" userId="S::daisy.scott@jigsaweducationgroup.com::a28640e9-1466-4785-92c9-f5a69cc96b6a" providerId="AD" clId="Web-{0D2D8DBF-04F7-40AA-1C43-23A1D225854D}" dt="2025-11-12T12:00:09.245" v="55"/>
          <ac:picMkLst>
            <pc:docMk/>
            <pc:sldMk cId="4133701728" sldId="266"/>
            <ac:picMk id="9" creationId="{9F1EE061-C2E7-BFDA-2D80-3FF6A419468B}"/>
          </ac:picMkLst>
        </pc:picChg>
      </pc:sldChg>
      <pc:sldChg chg="addSp delSp modSp">
        <pc:chgData name="Daisy Scott" userId="S::daisy.scott@jigsaweducationgroup.com::a28640e9-1466-4785-92c9-f5a69cc96b6a" providerId="AD" clId="Web-{0D2D8DBF-04F7-40AA-1C43-23A1D225854D}" dt="2025-11-12T12:00:18.480" v="57"/>
        <pc:sldMkLst>
          <pc:docMk/>
          <pc:sldMk cId="760020796" sldId="267"/>
        </pc:sldMkLst>
        <pc:spChg chg="add mod">
          <ac:chgData name="Daisy Scott" userId="S::daisy.scott@jigsaweducationgroup.com::a28640e9-1466-4785-92c9-f5a69cc96b6a" providerId="AD" clId="Web-{0D2D8DBF-04F7-40AA-1C43-23A1D225854D}" dt="2025-11-12T11:56:26.630" v="48" actId="14100"/>
          <ac:spMkLst>
            <pc:docMk/>
            <pc:sldMk cId="760020796" sldId="267"/>
            <ac:spMk id="2" creationId="{C9ECCD5E-5B16-C3FC-8D98-FDFE93D8A43F}"/>
          </ac:spMkLst>
        </pc:spChg>
        <pc:spChg chg="mod">
          <ac:chgData name="Daisy Scott" userId="S::daisy.scott@jigsaweducationgroup.com::a28640e9-1466-4785-92c9-f5a69cc96b6a" providerId="AD" clId="Web-{0D2D8DBF-04F7-40AA-1C43-23A1D225854D}" dt="2025-11-12T11:56:32.052" v="51" actId="1076"/>
          <ac:spMkLst>
            <pc:docMk/>
            <pc:sldMk cId="760020796" sldId="267"/>
            <ac:spMk id="8" creationId="{5A81E31F-A055-1A6A-8408-170357D8B67D}"/>
          </ac:spMkLst>
        </pc:spChg>
        <pc:spChg chg="mod">
          <ac:chgData name="Daisy Scott" userId="S::daisy.scott@jigsaweducationgroup.com::a28640e9-1466-4785-92c9-f5a69cc96b6a" providerId="AD" clId="Web-{0D2D8DBF-04F7-40AA-1C43-23A1D225854D}" dt="2025-11-12T11:56:05.129" v="41" actId="1076"/>
          <ac:spMkLst>
            <pc:docMk/>
            <pc:sldMk cId="760020796" sldId="267"/>
            <ac:spMk id="11" creationId="{EDCF63F9-8B05-7C48-26BE-F7FC22391E6A}"/>
          </ac:spMkLst>
        </pc:spChg>
        <pc:picChg chg="del">
          <ac:chgData name="Daisy Scott" userId="S::daisy.scott@jigsaweducationgroup.com::a28640e9-1466-4785-92c9-f5a69cc96b6a" providerId="AD" clId="Web-{0D2D8DBF-04F7-40AA-1C43-23A1D225854D}" dt="2025-11-12T12:00:18.480" v="57"/>
          <ac:picMkLst>
            <pc:docMk/>
            <pc:sldMk cId="760020796" sldId="267"/>
            <ac:picMk id="7" creationId="{A6D13965-E01C-0A38-4D37-34D7A87ECC9B}"/>
          </ac:picMkLst>
        </pc:picChg>
      </pc:sldChg>
      <pc:sldChg chg="delSp">
        <pc:chgData name="Daisy Scott" userId="S::daisy.scott@jigsaweducationgroup.com::a28640e9-1466-4785-92c9-f5a69cc96b6a" providerId="AD" clId="Web-{0D2D8DBF-04F7-40AA-1C43-23A1D225854D}" dt="2025-11-12T12:01:18.593" v="67"/>
        <pc:sldMkLst>
          <pc:docMk/>
          <pc:sldMk cId="2656960091" sldId="268"/>
        </pc:sldMkLst>
        <pc:picChg chg="del">
          <ac:chgData name="Daisy Scott" userId="S::daisy.scott@jigsaweducationgroup.com::a28640e9-1466-4785-92c9-f5a69cc96b6a" providerId="AD" clId="Web-{0D2D8DBF-04F7-40AA-1C43-23A1D225854D}" dt="2025-11-12T12:01:18.593" v="67"/>
          <ac:picMkLst>
            <pc:docMk/>
            <pc:sldMk cId="2656960091" sldId="268"/>
            <ac:picMk id="6" creationId="{077AB958-6AFA-53C2-E62B-4679EF195CDD}"/>
          </ac:picMkLst>
        </pc:picChg>
      </pc:sldChg>
      <pc:sldChg chg="delSp">
        <pc:chgData name="Daisy Scott" userId="S::daisy.scott@jigsaweducationgroup.com::a28640e9-1466-4785-92c9-f5a69cc96b6a" providerId="AD" clId="Web-{0D2D8DBF-04F7-40AA-1C43-23A1D225854D}" dt="2025-11-12T11:59:58.463" v="53"/>
        <pc:sldMkLst>
          <pc:docMk/>
          <pc:sldMk cId="2728980482" sldId="269"/>
        </pc:sldMkLst>
        <pc:picChg chg="del">
          <ac:chgData name="Daisy Scott" userId="S::daisy.scott@jigsaweducationgroup.com::a28640e9-1466-4785-92c9-f5a69cc96b6a" providerId="AD" clId="Web-{0D2D8DBF-04F7-40AA-1C43-23A1D225854D}" dt="2025-11-12T11:59:58.463" v="53"/>
          <ac:picMkLst>
            <pc:docMk/>
            <pc:sldMk cId="2728980482" sldId="269"/>
            <ac:picMk id="3" creationId="{8A13FE4E-9B7A-EB0A-D2FF-89AB1D9B8BF0}"/>
          </ac:picMkLst>
        </pc:picChg>
      </pc:sldChg>
      <pc:sldChg chg="modSp">
        <pc:chgData name="Daisy Scott" userId="S::daisy.scott@jigsaweducationgroup.com::a28640e9-1466-4785-92c9-f5a69cc96b6a" providerId="AD" clId="Web-{0D2D8DBF-04F7-40AA-1C43-23A1D225854D}" dt="2025-11-12T11:51:39.173" v="33" actId="14100"/>
        <pc:sldMkLst>
          <pc:docMk/>
          <pc:sldMk cId="1655776591" sldId="270"/>
        </pc:sldMkLst>
        <pc:picChg chg="mod">
          <ac:chgData name="Daisy Scott" userId="S::daisy.scott@jigsaweducationgroup.com::a28640e9-1466-4785-92c9-f5a69cc96b6a" providerId="AD" clId="Web-{0D2D8DBF-04F7-40AA-1C43-23A1D225854D}" dt="2025-11-12T11:51:39.173" v="33" actId="14100"/>
          <ac:picMkLst>
            <pc:docMk/>
            <pc:sldMk cId="1655776591" sldId="270"/>
            <ac:picMk id="6" creationId="{E7ABA17C-1CEF-0499-6CBF-355D195EEA9B}"/>
          </ac:picMkLst>
        </pc:picChg>
      </pc:sldChg>
      <pc:sldChg chg="delSp">
        <pc:chgData name="Daisy Scott" userId="S::daisy.scott@jigsaweducationgroup.com::a28640e9-1466-4785-92c9-f5a69cc96b6a" providerId="AD" clId="Web-{0D2D8DBF-04F7-40AA-1C43-23A1D225854D}" dt="2025-11-12T12:00:20.949" v="58"/>
        <pc:sldMkLst>
          <pc:docMk/>
          <pc:sldMk cId="3845008123" sldId="271"/>
        </pc:sldMkLst>
        <pc:picChg chg="del">
          <ac:chgData name="Daisy Scott" userId="S::daisy.scott@jigsaweducationgroup.com::a28640e9-1466-4785-92c9-f5a69cc96b6a" providerId="AD" clId="Web-{0D2D8DBF-04F7-40AA-1C43-23A1D225854D}" dt="2025-11-12T12:00:20.949" v="58"/>
          <ac:picMkLst>
            <pc:docMk/>
            <pc:sldMk cId="3845008123" sldId="271"/>
            <ac:picMk id="7" creationId="{987D869A-8337-B99F-E58D-137951752D7F}"/>
          </ac:picMkLst>
        </pc:picChg>
      </pc:sldChg>
      <pc:sldChg chg="delSp">
        <pc:chgData name="Daisy Scott" userId="S::daisy.scott@jigsaweducationgroup.com::a28640e9-1466-4785-92c9-f5a69cc96b6a" providerId="AD" clId="Web-{0D2D8DBF-04F7-40AA-1C43-23A1D225854D}" dt="2025-11-12T12:00:29.184" v="60"/>
        <pc:sldMkLst>
          <pc:docMk/>
          <pc:sldMk cId="431314728" sldId="272"/>
        </pc:sldMkLst>
        <pc:picChg chg="del">
          <ac:chgData name="Daisy Scott" userId="S::daisy.scott@jigsaweducationgroup.com::a28640e9-1466-4785-92c9-f5a69cc96b6a" providerId="AD" clId="Web-{0D2D8DBF-04F7-40AA-1C43-23A1D225854D}" dt="2025-11-12T12:00:29.184" v="60"/>
          <ac:picMkLst>
            <pc:docMk/>
            <pc:sldMk cId="431314728" sldId="272"/>
            <ac:picMk id="7" creationId="{FFDC0642-F30C-4269-EADB-0DB6676268E8}"/>
          </ac:picMkLst>
        </pc:picChg>
      </pc:sldChg>
      <pc:sldChg chg="delSp">
        <pc:chgData name="Daisy Scott" userId="S::daisy.scott@jigsaweducationgroup.com::a28640e9-1466-4785-92c9-f5a69cc96b6a" providerId="AD" clId="Web-{0D2D8DBF-04F7-40AA-1C43-23A1D225854D}" dt="2025-11-12T12:01:14.249" v="65"/>
        <pc:sldMkLst>
          <pc:docMk/>
          <pc:sldMk cId="4220918923" sldId="273"/>
        </pc:sldMkLst>
        <pc:picChg chg="del">
          <ac:chgData name="Daisy Scott" userId="S::daisy.scott@jigsaweducationgroup.com::a28640e9-1466-4785-92c9-f5a69cc96b6a" providerId="AD" clId="Web-{0D2D8DBF-04F7-40AA-1C43-23A1D225854D}" dt="2025-11-12T12:01:14.249" v="65"/>
          <ac:picMkLst>
            <pc:docMk/>
            <pc:sldMk cId="4220918923" sldId="273"/>
            <ac:picMk id="2" creationId="{5D387468-5C5D-1532-24CD-658330823643}"/>
          </ac:picMkLst>
        </pc:picChg>
      </pc:sldChg>
      <pc:sldChg chg="addSp delSp modSp">
        <pc:chgData name="Daisy Scott" userId="S::daisy.scott@jigsaweducationgroup.com::a28640e9-1466-4785-92c9-f5a69cc96b6a" providerId="AD" clId="Web-{0D2D8DBF-04F7-40AA-1C43-23A1D225854D}" dt="2025-11-12T12:07:05.245" v="112" actId="1076"/>
        <pc:sldMkLst>
          <pc:docMk/>
          <pc:sldMk cId="1169055926" sldId="274"/>
        </pc:sldMkLst>
        <pc:spChg chg="mod">
          <ac:chgData name="Daisy Scott" userId="S::daisy.scott@jigsaweducationgroup.com::a28640e9-1466-4785-92c9-f5a69cc96b6a" providerId="AD" clId="Web-{0D2D8DBF-04F7-40AA-1C43-23A1D225854D}" dt="2025-11-12T12:07:02.448" v="111" actId="1076"/>
          <ac:spMkLst>
            <pc:docMk/>
            <pc:sldMk cId="1169055926" sldId="274"/>
            <ac:spMk id="3" creationId="{EFAD7AA6-7521-D162-92FC-89872B949469}"/>
          </ac:spMkLst>
        </pc:spChg>
        <pc:spChg chg="add mod">
          <ac:chgData name="Daisy Scott" userId="S::daisy.scott@jigsaweducationgroup.com::a28640e9-1466-4785-92c9-f5a69cc96b6a" providerId="AD" clId="Web-{0D2D8DBF-04F7-40AA-1C43-23A1D225854D}" dt="2025-11-12T12:07:05.245" v="112" actId="1076"/>
          <ac:spMkLst>
            <pc:docMk/>
            <pc:sldMk cId="1169055926" sldId="274"/>
            <ac:spMk id="4" creationId="{A320A5E3-5BBD-B45A-BB25-8B85D708FCD6}"/>
          </ac:spMkLst>
        </pc:spChg>
        <pc:spChg chg="mod">
          <ac:chgData name="Daisy Scott" userId="S::daisy.scott@jigsaweducationgroup.com::a28640e9-1466-4785-92c9-f5a69cc96b6a" providerId="AD" clId="Web-{0D2D8DBF-04F7-40AA-1C43-23A1D225854D}" dt="2025-11-12T12:06:59.760" v="110" actId="1076"/>
          <ac:spMkLst>
            <pc:docMk/>
            <pc:sldMk cId="1169055926" sldId="274"/>
            <ac:spMk id="10" creationId="{17F949F9-1E49-9890-69E8-7123CA0C4403}"/>
          </ac:spMkLst>
        </pc:spChg>
        <pc:picChg chg="del">
          <ac:chgData name="Daisy Scott" userId="S::daisy.scott@jigsaweducationgroup.com::a28640e9-1466-4785-92c9-f5a69cc96b6a" providerId="AD" clId="Web-{0D2D8DBF-04F7-40AA-1C43-23A1D225854D}" dt="2025-11-12T12:00:38.481" v="63"/>
          <ac:picMkLst>
            <pc:docMk/>
            <pc:sldMk cId="1169055926" sldId="274"/>
            <ac:picMk id="7" creationId="{9D1DC569-48D3-93FD-EA49-FA08ED3444B1}"/>
          </ac:picMkLst>
        </pc:picChg>
      </pc:sldChg>
      <pc:sldChg chg="addSp delSp modSp">
        <pc:chgData name="Daisy Scott" userId="S::daisy.scott@jigsaweducationgroup.com::a28640e9-1466-4785-92c9-f5a69cc96b6a" providerId="AD" clId="Web-{0D2D8DBF-04F7-40AA-1C43-23A1D225854D}" dt="2025-11-12T12:08:21.293" v="139" actId="1076"/>
        <pc:sldMkLst>
          <pc:docMk/>
          <pc:sldMk cId="1992284691" sldId="275"/>
        </pc:sldMkLst>
        <pc:spChg chg="mod">
          <ac:chgData name="Daisy Scott" userId="S::daisy.scott@jigsaweducationgroup.com::a28640e9-1466-4785-92c9-f5a69cc96b6a" providerId="AD" clId="Web-{0D2D8DBF-04F7-40AA-1C43-23A1D225854D}" dt="2025-11-12T12:08:21.293" v="139" actId="1076"/>
          <ac:spMkLst>
            <pc:docMk/>
            <pc:sldMk cId="1992284691" sldId="275"/>
            <ac:spMk id="3" creationId="{F8476BE2-51D5-99F0-5F56-4FF5E9C0017B}"/>
          </ac:spMkLst>
        </pc:spChg>
        <pc:spChg chg="add mod">
          <ac:chgData name="Daisy Scott" userId="S::daisy.scott@jigsaweducationgroup.com::a28640e9-1466-4785-92c9-f5a69cc96b6a" providerId="AD" clId="Web-{0D2D8DBF-04F7-40AA-1C43-23A1D225854D}" dt="2025-11-12T12:08:09.480" v="135" actId="1076"/>
          <ac:spMkLst>
            <pc:docMk/>
            <pc:sldMk cId="1992284691" sldId="275"/>
            <ac:spMk id="4" creationId="{70A88C96-2F02-342C-BA8E-325990FC062D}"/>
          </ac:spMkLst>
        </pc:spChg>
        <pc:spChg chg="mod">
          <ac:chgData name="Daisy Scott" userId="S::daisy.scott@jigsaweducationgroup.com::a28640e9-1466-4785-92c9-f5a69cc96b6a" providerId="AD" clId="Web-{0D2D8DBF-04F7-40AA-1C43-23A1D225854D}" dt="2025-11-12T12:08:16.965" v="138" actId="1076"/>
          <ac:spMkLst>
            <pc:docMk/>
            <pc:sldMk cId="1992284691" sldId="275"/>
            <ac:spMk id="10" creationId="{A029ACD9-ADEA-9D65-8BD9-0DDB899F557A}"/>
          </ac:spMkLst>
        </pc:spChg>
        <pc:picChg chg="del">
          <ac:chgData name="Daisy Scott" userId="S::daisy.scott@jigsaweducationgroup.com::a28640e9-1466-4785-92c9-f5a69cc96b6a" providerId="AD" clId="Web-{0D2D8DBF-04F7-40AA-1C43-23A1D225854D}" dt="2025-11-12T12:00:32.434" v="61"/>
          <ac:picMkLst>
            <pc:docMk/>
            <pc:sldMk cId="1992284691" sldId="275"/>
            <ac:picMk id="7" creationId="{60813554-D3DF-2524-9A23-7EC596C44AF3}"/>
          </ac:picMkLst>
        </pc:picChg>
      </pc:sldChg>
      <pc:sldChg chg="delSp">
        <pc:chgData name="Daisy Scott" userId="S::daisy.scott@jigsaweducationgroup.com::a28640e9-1466-4785-92c9-f5a69cc96b6a" providerId="AD" clId="Web-{0D2D8DBF-04F7-40AA-1C43-23A1D225854D}" dt="2025-11-12T12:00:35.825" v="62"/>
        <pc:sldMkLst>
          <pc:docMk/>
          <pc:sldMk cId="1692658458" sldId="276"/>
        </pc:sldMkLst>
        <pc:picChg chg="del">
          <ac:chgData name="Daisy Scott" userId="S::daisy.scott@jigsaweducationgroup.com::a28640e9-1466-4785-92c9-f5a69cc96b6a" providerId="AD" clId="Web-{0D2D8DBF-04F7-40AA-1C43-23A1D225854D}" dt="2025-11-12T12:00:35.825" v="62"/>
          <ac:picMkLst>
            <pc:docMk/>
            <pc:sldMk cId="1692658458" sldId="276"/>
            <ac:picMk id="7" creationId="{071B00AA-087C-293D-BA19-DD152F9A4467}"/>
          </ac:picMkLst>
        </pc:picChg>
      </pc:sldChg>
    </pc:docChg>
  </pc:docChgLst>
  <pc:docChgLst>
    <pc:chgData name="Daisy Scott" userId="S::daisy.scott@jigsaweducationgroup.com::a28640e9-1466-4785-92c9-f5a69cc96b6a" providerId="AD" clId="Web-{DB66EABF-550A-D8DC-9BDC-A446DFD6B7B2}"/>
    <pc:docChg chg="modSld">
      <pc:chgData name="Daisy Scott" userId="S::daisy.scott@jigsaweducationgroup.com::a28640e9-1466-4785-92c9-f5a69cc96b6a" providerId="AD" clId="Web-{DB66EABF-550A-D8DC-9BDC-A446DFD6B7B2}" dt="2025-11-12T12:58:30.527" v="29" actId="1076"/>
      <pc:docMkLst>
        <pc:docMk/>
      </pc:docMkLst>
      <pc:sldChg chg="delSp modSp">
        <pc:chgData name="Daisy Scott" userId="S::daisy.scott@jigsaweducationgroup.com::a28640e9-1466-4785-92c9-f5a69cc96b6a" providerId="AD" clId="Web-{DB66EABF-550A-D8DC-9BDC-A446DFD6B7B2}" dt="2025-11-12T12:58:30.527" v="29" actId="1076"/>
        <pc:sldMkLst>
          <pc:docMk/>
          <pc:sldMk cId="2460323998" sldId="256"/>
        </pc:sldMkLst>
        <pc:spChg chg="mod">
          <ac:chgData name="Daisy Scott" userId="S::daisy.scott@jigsaweducationgroup.com::a28640e9-1466-4785-92c9-f5a69cc96b6a" providerId="AD" clId="Web-{DB66EABF-550A-D8DC-9BDC-A446DFD6B7B2}" dt="2025-11-12T12:58:11.902" v="23" actId="1076"/>
          <ac:spMkLst>
            <pc:docMk/>
            <pc:sldMk cId="2460323998" sldId="256"/>
            <ac:spMk id="2" creationId="{5B241A0B-C7FF-1B14-2043-4AAAE63C91B5}"/>
          </ac:spMkLst>
        </pc:spChg>
        <pc:picChg chg="mod">
          <ac:chgData name="Daisy Scott" userId="S::daisy.scott@jigsaweducationgroup.com::a28640e9-1466-4785-92c9-f5a69cc96b6a" providerId="AD" clId="Web-{DB66EABF-550A-D8DC-9BDC-A446DFD6B7B2}" dt="2025-11-12T12:55:02.284" v="4" actId="1076"/>
          <ac:picMkLst>
            <pc:docMk/>
            <pc:sldMk cId="2460323998" sldId="256"/>
            <ac:picMk id="8" creationId="{FE07560B-BFD1-97A5-2D05-E8B59B067FC0}"/>
          </ac:picMkLst>
        </pc:picChg>
        <pc:picChg chg="mod">
          <ac:chgData name="Daisy Scott" userId="S::daisy.scott@jigsaweducationgroup.com::a28640e9-1466-4785-92c9-f5a69cc96b6a" providerId="AD" clId="Web-{DB66EABF-550A-D8DC-9BDC-A446DFD6B7B2}" dt="2025-11-12T12:58:15.370" v="25" actId="1076"/>
          <ac:picMkLst>
            <pc:docMk/>
            <pc:sldMk cId="2460323998" sldId="256"/>
            <ac:picMk id="9" creationId="{41302B13-D9AC-49D9-A20B-8F66CF8D64F0}"/>
          </ac:picMkLst>
        </pc:picChg>
        <pc:picChg chg="del mod">
          <ac:chgData name="Daisy Scott" userId="S::daisy.scott@jigsaweducationgroup.com::a28640e9-1466-4785-92c9-f5a69cc96b6a" providerId="AD" clId="Web-{DB66EABF-550A-D8DC-9BDC-A446DFD6B7B2}" dt="2025-11-12T12:58:25.918" v="28"/>
          <ac:picMkLst>
            <pc:docMk/>
            <pc:sldMk cId="2460323998" sldId="256"/>
            <ac:picMk id="10" creationId="{4899D53F-9E7C-1C08-7289-24AD035AEAA2}"/>
          </ac:picMkLst>
        </pc:picChg>
        <pc:picChg chg="mod">
          <ac:chgData name="Daisy Scott" userId="S::daisy.scott@jigsaweducationgroup.com::a28640e9-1466-4785-92c9-f5a69cc96b6a" providerId="AD" clId="Web-{DB66EABF-550A-D8DC-9BDC-A446DFD6B7B2}" dt="2025-11-12T12:58:30.527" v="29" actId="1076"/>
          <ac:picMkLst>
            <pc:docMk/>
            <pc:sldMk cId="2460323998" sldId="256"/>
            <ac:picMk id="11" creationId="{3F6286C2-03BD-8C22-7AF6-5832BE5572D2}"/>
          </ac:picMkLst>
        </pc:picChg>
        <pc:picChg chg="mod">
          <ac:chgData name="Daisy Scott" userId="S::daisy.scott@jigsaweducationgroup.com::a28640e9-1466-4785-92c9-f5a69cc96b6a" providerId="AD" clId="Web-{DB66EABF-550A-D8DC-9BDC-A446DFD6B7B2}" dt="2025-11-12T12:55:03.581" v="5" actId="1076"/>
          <ac:picMkLst>
            <pc:docMk/>
            <pc:sldMk cId="2460323998" sldId="256"/>
            <ac:picMk id="13" creationId="{987A53DC-BDAF-55D6-9B74-64AF32D6D279}"/>
          </ac:picMkLst>
        </pc:picChg>
        <pc:picChg chg="mod">
          <ac:chgData name="Daisy Scott" userId="S::daisy.scott@jigsaweducationgroup.com::a28640e9-1466-4785-92c9-f5a69cc96b6a" providerId="AD" clId="Web-{DB66EABF-550A-D8DC-9BDC-A446DFD6B7B2}" dt="2025-11-12T12:58:14.277" v="24" actId="1076"/>
          <ac:picMkLst>
            <pc:docMk/>
            <pc:sldMk cId="2460323998" sldId="256"/>
            <ac:picMk id="14" creationId="{AA6DD2F2-EB3F-B9BB-C40D-5D16D4799884}"/>
          </ac:picMkLst>
        </pc:picChg>
        <pc:picChg chg="mod">
          <ac:chgData name="Daisy Scott" userId="S::daisy.scott@jigsaweducationgroup.com::a28640e9-1466-4785-92c9-f5a69cc96b6a" providerId="AD" clId="Web-{DB66EABF-550A-D8DC-9BDC-A446DFD6B7B2}" dt="2025-11-12T12:55:05.487" v="6" actId="1076"/>
          <ac:picMkLst>
            <pc:docMk/>
            <pc:sldMk cId="2460323998" sldId="256"/>
            <ac:picMk id="15" creationId="{1C36E3F6-A408-C9E2-E773-773264AF3E5C}"/>
          </ac:picMkLst>
        </pc:picChg>
        <pc:picChg chg="mod">
          <ac:chgData name="Daisy Scott" userId="S::daisy.scott@jigsaweducationgroup.com::a28640e9-1466-4785-92c9-f5a69cc96b6a" providerId="AD" clId="Web-{DB66EABF-550A-D8DC-9BDC-A446DFD6B7B2}" dt="2025-11-12T12:58:16.417" v="26" actId="1076"/>
          <ac:picMkLst>
            <pc:docMk/>
            <pc:sldMk cId="2460323998" sldId="256"/>
            <ac:picMk id="1026" creationId="{CB8B4ECD-3ECD-32E3-6147-50E3610BA6BB}"/>
          </ac:picMkLst>
        </pc:picChg>
      </pc:sldChg>
      <pc:sldChg chg="addSp delSp modSp">
        <pc:chgData name="Daisy Scott" userId="S::daisy.scott@jigsaweducationgroup.com::a28640e9-1466-4785-92c9-f5a69cc96b6a" providerId="AD" clId="Web-{DB66EABF-550A-D8DC-9BDC-A446DFD6B7B2}" dt="2025-11-12T12:57:49.182" v="20" actId="1076"/>
        <pc:sldMkLst>
          <pc:docMk/>
          <pc:sldMk cId="4132789514" sldId="257"/>
        </pc:sldMkLst>
        <pc:picChg chg="add del mod">
          <ac:chgData name="Daisy Scott" userId="S::daisy.scott@jigsaweducationgroup.com::a28640e9-1466-4785-92c9-f5a69cc96b6a" providerId="AD" clId="Web-{DB66EABF-550A-D8DC-9BDC-A446DFD6B7B2}" dt="2025-11-12T12:57:08.368" v="10"/>
          <ac:picMkLst>
            <pc:docMk/>
            <pc:sldMk cId="4132789514" sldId="257"/>
            <ac:picMk id="3" creationId="{F92D5742-D219-5936-1D87-E359A5106F5A}"/>
          </ac:picMkLst>
        </pc:picChg>
        <pc:picChg chg="add mod modCrop">
          <ac:chgData name="Daisy Scott" userId="S::daisy.scott@jigsaweducationgroup.com::a28640e9-1466-4785-92c9-f5a69cc96b6a" providerId="AD" clId="Web-{DB66EABF-550A-D8DC-9BDC-A446DFD6B7B2}" dt="2025-11-12T12:57:49.182" v="20" actId="1076"/>
          <ac:picMkLst>
            <pc:docMk/>
            <pc:sldMk cId="4132789514" sldId="257"/>
            <ac:picMk id="6" creationId="{D1A448C8-1AD1-ABCD-1C69-74100C68106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7BBDDF-2EF9-45A6-8BFE-99720CA32A68}" type="datetimeFigureOut">
              <a:rPr lang="en-GB" smtClean="0"/>
              <a:t>08/12/2025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9EB580-65AC-4310-9A4E-DA440C9EB2B4}" type="slidenum">
              <a:rPr lang="en-GB" smtClean="0"/>
              <a:t>‹#›</a:t>
            </a:fld>
            <a:endParaRPr lang="en-GB"/>
          </a:p>
        </p:txBody>
      </p:sp>
    </p:spTree>
    <p:extLst>
      <p:ext uri="{BB962C8B-B14F-4D97-AF65-F5344CB8AC3E}">
        <p14:creationId xmlns:p14="http://schemas.microsoft.com/office/powerpoint/2010/main" val="1117829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lements.envato.com/mental-health-and-balance-mindfulness-BUEE6F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file:///C:\Users\efrosyni.soumelidis\AppData\Local\Temp\91d25aaf-2133-49ef-82d0-28a1a4897b81_cute-smiles-seamless-pattern-2024-10-09-17-47-20-utc.zip.b81\CuteSmilesSP.sv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file:///C:\Users\efrosyni.soumelidis\AppData\Local\Temp\91d25aaf-2133-49ef-82d0-28a1a4897b81_cute-smiles-seamless-pattern-2024-10-09-17-47-20-utc.zip.b81\CuteSmilesSP.sv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lements.envato.com/man-reading-book-DWWKTK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elements.envato.com/podcasting-set-broadcasting-interviewing-in-mic-2K5LH6W"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lements.envato.com/mental-health-and-balance-mindfulness-BUEE6F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Teacher Notes: </a:t>
            </a:r>
          </a:p>
          <a:p>
            <a:r>
              <a:rPr lang="en-GB" sz="1200" kern="1200">
                <a:solidFill>
                  <a:schemeClr val="tx1"/>
                </a:solidFill>
                <a:effectLst/>
                <a:latin typeface="+mn-lt"/>
                <a:ea typeface="+mn-ea"/>
                <a:cs typeface="+mn-cs"/>
              </a:rPr>
              <a:t>Explain that today we are thinking about how stories and reading aren’t just for schoolwork—they’re tools that can support our emotional health and help us feel less alone.</a:t>
            </a:r>
            <a:endParaRPr lang="en-GB"/>
          </a:p>
        </p:txBody>
      </p:sp>
      <p:sp>
        <p:nvSpPr>
          <p:cNvPr id="4" name="Slide Number Placeholder 3"/>
          <p:cNvSpPr>
            <a:spLocks noGrp="1"/>
          </p:cNvSpPr>
          <p:nvPr>
            <p:ph type="sldNum" sz="quarter" idx="5"/>
          </p:nvPr>
        </p:nvSpPr>
        <p:spPr/>
        <p:txBody>
          <a:bodyPr/>
          <a:lstStyle/>
          <a:p>
            <a:fld id="{219EB580-65AC-4310-9A4E-DA440C9EB2B4}" type="slidenum">
              <a:rPr lang="en-GB" smtClean="0"/>
              <a:t>1</a:t>
            </a:fld>
            <a:endParaRPr lang="en-GB"/>
          </a:p>
        </p:txBody>
      </p:sp>
    </p:spTree>
    <p:extLst>
      <p:ext uri="{BB962C8B-B14F-4D97-AF65-F5344CB8AC3E}">
        <p14:creationId xmlns:p14="http://schemas.microsoft.com/office/powerpoint/2010/main" val="1148403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Teacher Notes:</a:t>
            </a:r>
          </a:p>
          <a:p>
            <a:r>
              <a:rPr lang="en-GB"/>
              <a:t>Pose the question and take responses</a:t>
            </a:r>
          </a:p>
        </p:txBody>
      </p:sp>
      <p:sp>
        <p:nvSpPr>
          <p:cNvPr id="4" name="Slide Number Placeholder 3"/>
          <p:cNvSpPr>
            <a:spLocks noGrp="1"/>
          </p:cNvSpPr>
          <p:nvPr>
            <p:ph type="sldNum" sz="quarter" idx="5"/>
          </p:nvPr>
        </p:nvSpPr>
        <p:spPr/>
        <p:txBody>
          <a:bodyPr/>
          <a:lstStyle/>
          <a:p>
            <a:fld id="{219EB580-65AC-4310-9A4E-DA440C9EB2B4}" type="slidenum">
              <a:rPr lang="en-GB" smtClean="0"/>
              <a:t>10</a:t>
            </a:fld>
            <a:endParaRPr lang="en-GB"/>
          </a:p>
        </p:txBody>
      </p:sp>
    </p:spTree>
    <p:extLst>
      <p:ext uri="{BB962C8B-B14F-4D97-AF65-F5344CB8AC3E}">
        <p14:creationId xmlns:p14="http://schemas.microsoft.com/office/powerpoint/2010/main" val="1654099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A0FE3-8BAA-6A4A-D2BD-A232A74E07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5E8141-C872-20EE-8DC2-D5CCCCF3F1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43331D-E4A8-787C-A228-393A8CA4CAA5}"/>
              </a:ext>
            </a:extLst>
          </p:cNvPr>
          <p:cNvSpPr>
            <a:spLocks noGrp="1"/>
          </p:cNvSpPr>
          <p:nvPr>
            <p:ph type="body" idx="1"/>
          </p:nvPr>
        </p:nvSpPr>
        <p:spPr/>
        <p:txBody>
          <a:bodyPr/>
          <a:lstStyle/>
          <a:p>
            <a:r>
              <a:rPr lang="en-GB"/>
              <a:t>Teacher Notes:</a:t>
            </a:r>
          </a:p>
          <a:p>
            <a:r>
              <a:rPr lang="en-GB"/>
              <a:t>Give the summary of the story and the message within it</a:t>
            </a:r>
          </a:p>
          <a:p>
            <a:endParaRPr lang="en-GB"/>
          </a:p>
        </p:txBody>
      </p:sp>
      <p:sp>
        <p:nvSpPr>
          <p:cNvPr id="4" name="Slide Number Placeholder 3">
            <a:extLst>
              <a:ext uri="{FF2B5EF4-FFF2-40B4-BE49-F238E27FC236}">
                <a16:creationId xmlns:a16="http://schemas.microsoft.com/office/drawing/2014/main" id="{8B5E19DF-6BFE-7718-651C-BCB4737783F4}"/>
              </a:ext>
            </a:extLst>
          </p:cNvPr>
          <p:cNvSpPr>
            <a:spLocks noGrp="1"/>
          </p:cNvSpPr>
          <p:nvPr>
            <p:ph type="sldNum" sz="quarter" idx="5"/>
          </p:nvPr>
        </p:nvSpPr>
        <p:spPr/>
        <p:txBody>
          <a:bodyPr/>
          <a:lstStyle/>
          <a:p>
            <a:fld id="{219EB580-65AC-4310-9A4E-DA440C9EB2B4}" type="slidenum">
              <a:rPr lang="en-GB" smtClean="0"/>
              <a:t>11</a:t>
            </a:fld>
            <a:endParaRPr lang="en-GB"/>
          </a:p>
        </p:txBody>
      </p:sp>
    </p:spTree>
    <p:extLst>
      <p:ext uri="{BB962C8B-B14F-4D97-AF65-F5344CB8AC3E}">
        <p14:creationId xmlns:p14="http://schemas.microsoft.com/office/powerpoint/2010/main" val="646699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33204-BE9A-CBCD-1036-970B66801C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2D77E3-1668-AA7A-7B80-E1DA4AD102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0732FA-CE73-00A1-8505-2229A699227C}"/>
              </a:ext>
            </a:extLst>
          </p:cNvPr>
          <p:cNvSpPr>
            <a:spLocks noGrp="1"/>
          </p:cNvSpPr>
          <p:nvPr>
            <p:ph type="body" idx="1"/>
          </p:nvPr>
        </p:nvSpPr>
        <p:spPr/>
        <p:txBody>
          <a:bodyPr/>
          <a:lstStyle/>
          <a:p>
            <a:r>
              <a:rPr lang="en-GB" b="1"/>
              <a:t>Teacher Notes:</a:t>
            </a:r>
          </a:p>
          <a:p>
            <a:r>
              <a:rPr lang="en-GB"/>
              <a:t>Pose the question and take responses</a:t>
            </a:r>
          </a:p>
        </p:txBody>
      </p:sp>
      <p:sp>
        <p:nvSpPr>
          <p:cNvPr id="4" name="Slide Number Placeholder 3">
            <a:extLst>
              <a:ext uri="{FF2B5EF4-FFF2-40B4-BE49-F238E27FC236}">
                <a16:creationId xmlns:a16="http://schemas.microsoft.com/office/drawing/2014/main" id="{A3C1C404-124A-19ED-5EFF-84539B8E96D0}"/>
              </a:ext>
            </a:extLst>
          </p:cNvPr>
          <p:cNvSpPr>
            <a:spLocks noGrp="1"/>
          </p:cNvSpPr>
          <p:nvPr>
            <p:ph type="sldNum" sz="quarter" idx="5"/>
          </p:nvPr>
        </p:nvSpPr>
        <p:spPr/>
        <p:txBody>
          <a:bodyPr/>
          <a:lstStyle/>
          <a:p>
            <a:fld id="{219EB580-65AC-4310-9A4E-DA440C9EB2B4}" type="slidenum">
              <a:rPr lang="en-GB" smtClean="0"/>
              <a:t>12</a:t>
            </a:fld>
            <a:endParaRPr lang="en-GB"/>
          </a:p>
        </p:txBody>
      </p:sp>
    </p:spTree>
    <p:extLst>
      <p:ext uri="{BB962C8B-B14F-4D97-AF65-F5344CB8AC3E}">
        <p14:creationId xmlns:p14="http://schemas.microsoft.com/office/powerpoint/2010/main" val="2677739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58B04-E7B4-699B-6743-CC2EA5CDDA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42E4EA-E7AB-F354-21A4-7F347C638D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FC6FB2-35E0-9D3E-8051-90A7867AABA6}"/>
              </a:ext>
            </a:extLst>
          </p:cNvPr>
          <p:cNvSpPr>
            <a:spLocks noGrp="1"/>
          </p:cNvSpPr>
          <p:nvPr>
            <p:ph type="body" idx="1"/>
          </p:nvPr>
        </p:nvSpPr>
        <p:spPr/>
        <p:txBody>
          <a:bodyPr/>
          <a:lstStyle/>
          <a:p>
            <a:r>
              <a:rPr lang="en-GB"/>
              <a:t>Teacher Notes:</a:t>
            </a:r>
          </a:p>
          <a:p>
            <a:r>
              <a:rPr lang="en-GB"/>
              <a:t>This book looks at common problems and then uses science to overthink the problem and create ridiculous solutions that make you look at the problem in a new ay and sparks great conversations. </a:t>
            </a:r>
          </a:p>
          <a:p>
            <a:r>
              <a:rPr lang="en-GB"/>
              <a:t>Sharing funny ideas helps us to connect with each other and look at life in new ways – even if they are not practical at all for the problem in hand!</a:t>
            </a:r>
          </a:p>
          <a:p>
            <a:endParaRPr lang="en-GB"/>
          </a:p>
        </p:txBody>
      </p:sp>
      <p:sp>
        <p:nvSpPr>
          <p:cNvPr id="4" name="Slide Number Placeholder 3">
            <a:extLst>
              <a:ext uri="{FF2B5EF4-FFF2-40B4-BE49-F238E27FC236}">
                <a16:creationId xmlns:a16="http://schemas.microsoft.com/office/drawing/2014/main" id="{09F8174D-AF0F-7314-EA6E-35EC825DF22F}"/>
              </a:ext>
            </a:extLst>
          </p:cNvPr>
          <p:cNvSpPr>
            <a:spLocks noGrp="1"/>
          </p:cNvSpPr>
          <p:nvPr>
            <p:ph type="sldNum" sz="quarter" idx="5"/>
          </p:nvPr>
        </p:nvSpPr>
        <p:spPr/>
        <p:txBody>
          <a:bodyPr/>
          <a:lstStyle/>
          <a:p>
            <a:fld id="{219EB580-65AC-4310-9A4E-DA440C9EB2B4}" type="slidenum">
              <a:rPr lang="en-GB" smtClean="0"/>
              <a:t>13</a:t>
            </a:fld>
            <a:endParaRPr lang="en-GB"/>
          </a:p>
        </p:txBody>
      </p:sp>
    </p:spTree>
    <p:extLst>
      <p:ext uri="{BB962C8B-B14F-4D97-AF65-F5344CB8AC3E}">
        <p14:creationId xmlns:p14="http://schemas.microsoft.com/office/powerpoint/2010/main" val="2371859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20627-0F02-864B-F7AF-37085CCE3E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BFBDAA-5F84-E85B-0B35-0C5D86FDE3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A74F94-E60C-1287-70BC-AC2C7F42C567}"/>
              </a:ext>
            </a:extLst>
          </p:cNvPr>
          <p:cNvSpPr>
            <a:spLocks noGrp="1"/>
          </p:cNvSpPr>
          <p:nvPr>
            <p:ph type="body" idx="1"/>
          </p:nvPr>
        </p:nvSpPr>
        <p:spPr/>
        <p:txBody>
          <a:bodyPr/>
          <a:lstStyle/>
          <a:p>
            <a:r>
              <a:rPr lang="en-GB" b="1"/>
              <a:t>Teacher Notes:</a:t>
            </a:r>
          </a:p>
          <a:p>
            <a:r>
              <a:rPr lang="en-GB"/>
              <a:t>Pose the question and take responses-be mindful of student responses and answers being appropriate. You may give examples of what might cause stress that are safe and non-specific, such as, homework, exams, your team losing a match, losing your belongings. Remind students that it is okay to feel stressed, everyone experiences stress at times. </a:t>
            </a:r>
          </a:p>
        </p:txBody>
      </p:sp>
      <p:sp>
        <p:nvSpPr>
          <p:cNvPr id="4" name="Slide Number Placeholder 3">
            <a:extLst>
              <a:ext uri="{FF2B5EF4-FFF2-40B4-BE49-F238E27FC236}">
                <a16:creationId xmlns:a16="http://schemas.microsoft.com/office/drawing/2014/main" id="{3C5E57F9-0F49-D30C-5D48-6AF8876DAD6D}"/>
              </a:ext>
            </a:extLst>
          </p:cNvPr>
          <p:cNvSpPr>
            <a:spLocks noGrp="1"/>
          </p:cNvSpPr>
          <p:nvPr>
            <p:ph type="sldNum" sz="quarter" idx="5"/>
          </p:nvPr>
        </p:nvSpPr>
        <p:spPr/>
        <p:txBody>
          <a:bodyPr/>
          <a:lstStyle/>
          <a:p>
            <a:fld id="{219EB580-65AC-4310-9A4E-DA440C9EB2B4}" type="slidenum">
              <a:rPr lang="en-GB" smtClean="0"/>
              <a:t>14</a:t>
            </a:fld>
            <a:endParaRPr lang="en-GB"/>
          </a:p>
        </p:txBody>
      </p:sp>
    </p:spTree>
    <p:extLst>
      <p:ext uri="{BB962C8B-B14F-4D97-AF65-F5344CB8AC3E}">
        <p14:creationId xmlns:p14="http://schemas.microsoft.com/office/powerpoint/2010/main" val="2030394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Teacher notes:</a:t>
            </a:r>
          </a:p>
          <a:p>
            <a:r>
              <a:rPr lang="en-GB"/>
              <a:t>Give the summary of the story and the message within it.</a:t>
            </a:r>
          </a:p>
        </p:txBody>
      </p:sp>
      <p:sp>
        <p:nvSpPr>
          <p:cNvPr id="4" name="Slide Number Placeholder 3"/>
          <p:cNvSpPr>
            <a:spLocks noGrp="1"/>
          </p:cNvSpPr>
          <p:nvPr>
            <p:ph type="sldNum" sz="quarter" idx="5"/>
          </p:nvPr>
        </p:nvSpPr>
        <p:spPr/>
        <p:txBody>
          <a:bodyPr/>
          <a:lstStyle/>
          <a:p>
            <a:fld id="{219EB580-65AC-4310-9A4E-DA440C9EB2B4}" type="slidenum">
              <a:rPr lang="en-GB" smtClean="0"/>
              <a:t>15</a:t>
            </a:fld>
            <a:endParaRPr lang="en-GB"/>
          </a:p>
        </p:txBody>
      </p:sp>
    </p:spTree>
    <p:extLst>
      <p:ext uri="{BB962C8B-B14F-4D97-AF65-F5344CB8AC3E}">
        <p14:creationId xmlns:p14="http://schemas.microsoft.com/office/powerpoint/2010/main" val="1500889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8C2CA-790C-B5B3-FD5B-72FCFACA0C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C13AE8-7898-0682-42E5-06B0E7EA37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021DFC-BB22-4004-CED0-EA3E56F4111A}"/>
              </a:ext>
            </a:extLst>
          </p:cNvPr>
          <p:cNvSpPr>
            <a:spLocks noGrp="1"/>
          </p:cNvSpPr>
          <p:nvPr>
            <p:ph type="body" idx="1"/>
          </p:nvPr>
        </p:nvSpPr>
        <p:spPr/>
        <p:txBody>
          <a:bodyPr/>
          <a:lstStyle/>
          <a:p>
            <a:r>
              <a:rPr lang="en-GB" b="1"/>
              <a:t>Teacher Notes:</a:t>
            </a:r>
          </a:p>
          <a:p>
            <a:r>
              <a:rPr lang="en-GB"/>
              <a:t>Explain the 5 steps to wellbeing.</a:t>
            </a:r>
          </a:p>
          <a:p>
            <a:endParaRPr lang="en-GB"/>
          </a:p>
        </p:txBody>
      </p:sp>
      <p:sp>
        <p:nvSpPr>
          <p:cNvPr id="4" name="Slide Number Placeholder 3">
            <a:extLst>
              <a:ext uri="{FF2B5EF4-FFF2-40B4-BE49-F238E27FC236}">
                <a16:creationId xmlns:a16="http://schemas.microsoft.com/office/drawing/2014/main" id="{60845E67-E7FE-7925-7D08-7C2590701DC9}"/>
              </a:ext>
            </a:extLst>
          </p:cNvPr>
          <p:cNvSpPr>
            <a:spLocks noGrp="1"/>
          </p:cNvSpPr>
          <p:nvPr>
            <p:ph type="sldNum" sz="quarter" idx="5"/>
          </p:nvPr>
        </p:nvSpPr>
        <p:spPr/>
        <p:txBody>
          <a:bodyPr/>
          <a:lstStyle/>
          <a:p>
            <a:fld id="{219EB580-65AC-4310-9A4E-DA440C9EB2B4}" type="slidenum">
              <a:rPr lang="en-GB" smtClean="0"/>
              <a:t>16</a:t>
            </a:fld>
            <a:endParaRPr lang="en-GB"/>
          </a:p>
        </p:txBody>
      </p:sp>
    </p:spTree>
    <p:extLst>
      <p:ext uri="{BB962C8B-B14F-4D97-AF65-F5344CB8AC3E}">
        <p14:creationId xmlns:p14="http://schemas.microsoft.com/office/powerpoint/2010/main" val="3673149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Teacher notes:</a:t>
            </a:r>
          </a:p>
          <a:p>
            <a:r>
              <a:rPr lang="en-GB"/>
              <a:t>Explain that books </a:t>
            </a:r>
            <a:r>
              <a:rPr lang="en-GB" sz="1200" kern="1200">
                <a:solidFill>
                  <a:schemeClr val="tx1"/>
                </a:solidFill>
                <a:effectLst/>
                <a:latin typeface="+mn-lt"/>
                <a:ea typeface="+mn-ea"/>
                <a:cs typeface="+mn-cs"/>
              </a:rPr>
              <a:t> can help us to feel part of something bigger. Whether it’s connecting with characters, classmates, or authors—we realise we’re not alone in how we feel. </a:t>
            </a:r>
          </a:p>
          <a:p>
            <a:r>
              <a:rPr lang="en-GB"/>
              <a:t>Explain that stories can also help us to feel connected to </a:t>
            </a:r>
            <a:r>
              <a:rPr lang="en-GB" i="1"/>
              <a:t>others</a:t>
            </a:r>
            <a:r>
              <a:rPr lang="en-GB"/>
              <a:t>. Whether you’re reading a book on your own or in a classroom, you’re stepping into a story that many people have stepped into before.</a:t>
            </a:r>
          </a:p>
          <a:p>
            <a:r>
              <a:rPr lang="en-GB"/>
              <a:t>Maybe you’ve read something and thought: ‘Wow, someone else feels like me.’ That creates a sense of community—even if it’s just between you and a character, or between classmates who all cried or laughed at the same part.</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Books can build belonging in different ways:</a:t>
            </a:r>
            <a:br>
              <a:rPr lang="en-GB"/>
            </a:br>
            <a:r>
              <a:rPr lang="en-GB"/>
              <a:t>– You might feel seen by a character who shares your culture or experience. </a:t>
            </a:r>
            <a:r>
              <a:rPr lang="en-GB" sz="1200">
                <a:latin typeface="Outfit" pitchFamily="2" charset="0"/>
                <a:ea typeface="DIN 2014" panose="020B0504020202020204" pitchFamily="34" charset="0"/>
              </a:rPr>
              <a:t>You are never alone when you’re in a story</a:t>
            </a:r>
          </a:p>
          <a:p>
            <a:br>
              <a:rPr lang="en-GB"/>
            </a:br>
            <a:r>
              <a:rPr lang="en-GB"/>
              <a:t>– You might discover people different from you—and learn to understand them better.</a:t>
            </a:r>
            <a:br>
              <a:rPr lang="en-GB"/>
            </a:br>
            <a:r>
              <a:rPr lang="en-GB"/>
              <a:t>– You might share a book with a friend and talk about it for </a:t>
            </a:r>
            <a:r>
              <a:rPr lang="en-GB" i="1"/>
              <a:t>weeks</a:t>
            </a:r>
            <a:r>
              <a:rPr lang="en-GB"/>
              <a:t>.</a:t>
            </a:r>
          </a:p>
          <a:p>
            <a:endParaRPr lang="en-GB"/>
          </a:p>
        </p:txBody>
      </p:sp>
      <p:sp>
        <p:nvSpPr>
          <p:cNvPr id="4" name="Slide Number Placeholder 3"/>
          <p:cNvSpPr>
            <a:spLocks noGrp="1"/>
          </p:cNvSpPr>
          <p:nvPr>
            <p:ph type="sldNum" sz="quarter" idx="5"/>
          </p:nvPr>
        </p:nvSpPr>
        <p:spPr/>
        <p:txBody>
          <a:bodyPr/>
          <a:lstStyle/>
          <a:p>
            <a:fld id="{219EB580-65AC-4310-9A4E-DA440C9EB2B4}" type="slidenum">
              <a:rPr lang="en-GB" smtClean="0"/>
              <a:t>17</a:t>
            </a:fld>
            <a:endParaRPr lang="en-GB"/>
          </a:p>
        </p:txBody>
      </p:sp>
    </p:spTree>
    <p:extLst>
      <p:ext uri="{BB962C8B-B14F-4D97-AF65-F5344CB8AC3E}">
        <p14:creationId xmlns:p14="http://schemas.microsoft.com/office/powerpoint/2010/main" val="249887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Teacher notes:</a:t>
            </a:r>
          </a:p>
          <a:p>
            <a:r>
              <a:rPr lang="en-GB" sz="1200" kern="1200">
                <a:solidFill>
                  <a:schemeClr val="tx1"/>
                </a:solidFill>
                <a:effectLst/>
                <a:latin typeface="+mn-lt"/>
                <a:ea typeface="+mn-ea"/>
                <a:cs typeface="+mn-cs"/>
              </a:rPr>
              <a:t>Ask students to take 30 seconds to reflect. </a:t>
            </a:r>
          </a:p>
          <a:p>
            <a:r>
              <a:rPr lang="en-GB" sz="1200" kern="1200">
                <a:solidFill>
                  <a:schemeClr val="tx1"/>
                </a:solidFill>
                <a:effectLst/>
                <a:latin typeface="+mn-lt"/>
                <a:ea typeface="+mn-ea"/>
                <a:cs typeface="+mn-cs"/>
              </a:rPr>
              <a:t>Those who are comfortable doing so may close their eyes.</a:t>
            </a:r>
          </a:p>
          <a:p>
            <a:r>
              <a:rPr lang="en-GB" sz="1200" kern="1200">
                <a:solidFill>
                  <a:schemeClr val="tx1"/>
                </a:solidFill>
                <a:effectLst/>
                <a:latin typeface="+mn-lt"/>
                <a:ea typeface="+mn-ea"/>
                <a:cs typeface="+mn-cs"/>
              </a:rPr>
              <a:t>Ask students to think of a story or film where someone went through something hard and challenging but came through it in the end. What helped them? How did they grow and overcome it? </a:t>
            </a:r>
          </a:p>
          <a:p>
            <a:r>
              <a:rPr lang="en-GB"/>
              <a:t>(Let there be silence for about 30 seconds—don’t rush it.)</a:t>
            </a:r>
          </a:p>
          <a:p>
            <a:endParaRPr lang="en-GB"/>
          </a:p>
          <a:p>
            <a:r>
              <a:rPr lang="en-GB"/>
              <a:t>Tell students that they don’t have to share what they thought of—but just to notice how that story made you feel. These are the quiet moments where stories stay with us. When a character grows, we grow with them—even if it’s just a little.</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Image source: </a:t>
            </a:r>
            <a:r>
              <a:rPr lang="en-GB">
                <a:hlinkClick r:id="rId3"/>
              </a:rPr>
              <a:t>Mental health and balance, mindfulness, Objects ft. mental health &amp; mindfulness – </a:t>
            </a:r>
            <a:r>
              <a:rPr lang="en-GB" err="1">
                <a:hlinkClick r:id="rId3"/>
              </a:rPr>
              <a:t>Envato</a:t>
            </a:r>
            <a:r>
              <a:rPr lang="en-GB"/>
              <a:t> </a:t>
            </a:r>
          </a:p>
          <a:p>
            <a:endParaRPr lang="en-GB"/>
          </a:p>
        </p:txBody>
      </p:sp>
      <p:sp>
        <p:nvSpPr>
          <p:cNvPr id="4" name="Slide Number Placeholder 3"/>
          <p:cNvSpPr>
            <a:spLocks noGrp="1"/>
          </p:cNvSpPr>
          <p:nvPr>
            <p:ph type="sldNum" sz="quarter" idx="5"/>
          </p:nvPr>
        </p:nvSpPr>
        <p:spPr/>
        <p:txBody>
          <a:bodyPr/>
          <a:lstStyle/>
          <a:p>
            <a:fld id="{219EB580-65AC-4310-9A4E-DA440C9EB2B4}" type="slidenum">
              <a:rPr lang="en-GB" smtClean="0"/>
              <a:t>18</a:t>
            </a:fld>
            <a:endParaRPr lang="en-GB"/>
          </a:p>
        </p:txBody>
      </p:sp>
    </p:spTree>
    <p:extLst>
      <p:ext uri="{BB962C8B-B14F-4D97-AF65-F5344CB8AC3E}">
        <p14:creationId xmlns:p14="http://schemas.microsoft.com/office/powerpoint/2010/main" val="3558991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n-lt"/>
                <a:ea typeface="+mn-ea"/>
                <a:cs typeface="+mn-cs"/>
              </a:rPr>
              <a:t>Teacher Notes:</a:t>
            </a:r>
          </a:p>
          <a:p>
            <a:pPr>
              <a:defRPr/>
            </a:pPr>
            <a:r>
              <a:rPr lang="en-GB" sz="1200" kern="1200">
                <a:solidFill>
                  <a:schemeClr val="tx1"/>
                </a:solidFill>
                <a:effectLst/>
                <a:latin typeface="+mn-lt"/>
                <a:ea typeface="+mn-ea"/>
                <a:cs typeface="+mn-cs"/>
              </a:rPr>
              <a:t>Challenge students to take one moment today to talk about </a:t>
            </a:r>
            <a:r>
              <a:rPr lang="en-GB"/>
              <a:t> </a:t>
            </a:r>
            <a:r>
              <a:rPr lang="en-GB" sz="1200" kern="1200">
                <a:solidFill>
                  <a:schemeClr val="tx1"/>
                </a:solidFill>
                <a:effectLst/>
                <a:latin typeface="+mn-lt"/>
                <a:ea typeface="+mn-ea"/>
                <a:cs typeface="+mn-cs"/>
              </a:rPr>
              <a:t>a </a:t>
            </a:r>
            <a:r>
              <a:rPr lang="en-GB"/>
              <a:t>story that</a:t>
            </a:r>
            <a:r>
              <a:rPr lang="en-GB" sz="1200" kern="1200">
                <a:solidFill>
                  <a:schemeClr val="tx1"/>
                </a:solidFill>
                <a:effectLst/>
                <a:latin typeface="+mn-lt"/>
                <a:ea typeface="+mn-ea"/>
                <a:cs typeface="+mn-cs"/>
              </a:rPr>
              <a:t> made them feel something. </a:t>
            </a:r>
            <a:endParaRPr lang="en-GB" sz="1200" kern="120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Or, they can ask a friend what was the last book they read that had an impact on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Remind students that World Book Day isn’t just about costumes or characters—it’s about finding space to relax, to reflect, and to remember that stories help us understand others </a:t>
            </a:r>
            <a:r>
              <a:rPr lang="en-GB" i="1"/>
              <a:t>and</a:t>
            </a:r>
            <a:r>
              <a:rPr lang="en-GB"/>
              <a:t> ourselves.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Image source: https://elements.envato.com/bookshelves-with-paper-books-set-95XN4NH </a:t>
            </a:r>
          </a:p>
        </p:txBody>
      </p:sp>
      <p:sp>
        <p:nvSpPr>
          <p:cNvPr id="4" name="Slide Number Placeholder 3"/>
          <p:cNvSpPr>
            <a:spLocks noGrp="1"/>
          </p:cNvSpPr>
          <p:nvPr>
            <p:ph type="sldNum" sz="quarter" idx="5"/>
          </p:nvPr>
        </p:nvSpPr>
        <p:spPr/>
        <p:txBody>
          <a:bodyPr/>
          <a:lstStyle/>
          <a:p>
            <a:fld id="{219EB580-65AC-4310-9A4E-DA440C9EB2B4}" type="slidenum">
              <a:rPr lang="en-GB" smtClean="0"/>
              <a:t>19</a:t>
            </a:fld>
            <a:endParaRPr lang="en-GB"/>
          </a:p>
        </p:txBody>
      </p:sp>
    </p:spTree>
    <p:extLst>
      <p:ext uri="{BB962C8B-B14F-4D97-AF65-F5344CB8AC3E}">
        <p14:creationId xmlns:p14="http://schemas.microsoft.com/office/powerpoint/2010/main" val="1840376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Teacher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Ask students how they are feeling today-pick our a few students to answer who are comfortable answering. Ask them if they know why they feel like that. If they don’t know, reassure them that </a:t>
            </a:r>
            <a:r>
              <a:rPr lang="en-GB"/>
              <a:t>it is okay because sometimes we don’t have the words. But today, we’re going to talk about how books can help give us those words</a:t>
            </a:r>
          </a:p>
          <a:p>
            <a:endParaRPr lang="en-GB"/>
          </a:p>
          <a:p>
            <a:endParaRPr lang="en-GB"/>
          </a:p>
          <a:p>
            <a:r>
              <a:rPr lang="en-GB"/>
              <a:t>Image source: </a:t>
            </a:r>
            <a:r>
              <a:rPr lang="en-GB" err="1">
                <a:hlinkClick r:id="rId3"/>
              </a:rPr>
              <a:t>CuteSmilesSP.svg</a:t>
            </a:r>
            <a:r>
              <a:rPr lang="en-GB"/>
              <a:t> </a:t>
            </a:r>
          </a:p>
        </p:txBody>
      </p:sp>
      <p:sp>
        <p:nvSpPr>
          <p:cNvPr id="4" name="Slide Number Placeholder 3"/>
          <p:cNvSpPr>
            <a:spLocks noGrp="1"/>
          </p:cNvSpPr>
          <p:nvPr>
            <p:ph type="sldNum" sz="quarter" idx="5"/>
          </p:nvPr>
        </p:nvSpPr>
        <p:spPr/>
        <p:txBody>
          <a:bodyPr/>
          <a:lstStyle/>
          <a:p>
            <a:fld id="{219EB580-65AC-4310-9A4E-DA440C9EB2B4}" type="slidenum">
              <a:rPr lang="en-GB" smtClean="0"/>
              <a:t>2</a:t>
            </a:fld>
            <a:endParaRPr lang="en-GB"/>
          </a:p>
        </p:txBody>
      </p:sp>
    </p:spTree>
    <p:extLst>
      <p:ext uri="{BB962C8B-B14F-4D97-AF65-F5344CB8AC3E}">
        <p14:creationId xmlns:p14="http://schemas.microsoft.com/office/powerpoint/2010/main" val="38243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5B2B9-7133-3727-4F30-206303C946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B3F746-6D25-1105-EEE7-EE6B3BDE0D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5C40D0-D71D-6B19-AF68-A19F06101B00}"/>
              </a:ext>
            </a:extLst>
          </p:cNvPr>
          <p:cNvSpPr>
            <a:spLocks noGrp="1"/>
          </p:cNvSpPr>
          <p:nvPr>
            <p:ph type="body" idx="1"/>
          </p:nvPr>
        </p:nvSpPr>
        <p:spPr/>
        <p:txBody>
          <a:bodyPr/>
          <a:lstStyle/>
          <a:p>
            <a:r>
              <a:rPr lang="en-GB" b="1"/>
              <a:t>Teacher notes:</a:t>
            </a: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t>Explain that books can help. Sometimes they show us characters who feel just like we do. And sometimes, they help us figure out what we're feeling by showing us someone else's story</a:t>
            </a:r>
            <a:endParaRPr lang="en-GB" sz="1200" kern="1200">
              <a:solidFill>
                <a:schemeClr val="tx1"/>
              </a:solidFill>
              <a:effectLst/>
              <a:latin typeface="+mn-lt"/>
              <a:ea typeface="+mn-ea"/>
              <a:cs typeface="+mn-cs"/>
            </a:endParaRPr>
          </a:p>
          <a:p>
            <a:endParaRPr lang="en-GB"/>
          </a:p>
          <a:p>
            <a:endParaRPr lang="en-GB"/>
          </a:p>
          <a:p>
            <a:r>
              <a:rPr lang="en-GB"/>
              <a:t>Image source: </a:t>
            </a:r>
            <a:r>
              <a:rPr lang="en-GB" err="1">
                <a:hlinkClick r:id="rId3"/>
              </a:rPr>
              <a:t>CuteSmilesSP.svg</a:t>
            </a:r>
            <a:r>
              <a:rPr lang="en-GB"/>
              <a:t> </a:t>
            </a:r>
          </a:p>
        </p:txBody>
      </p:sp>
      <p:sp>
        <p:nvSpPr>
          <p:cNvPr id="4" name="Slide Number Placeholder 3">
            <a:extLst>
              <a:ext uri="{FF2B5EF4-FFF2-40B4-BE49-F238E27FC236}">
                <a16:creationId xmlns:a16="http://schemas.microsoft.com/office/drawing/2014/main" id="{4A387566-A13B-C5B8-FFED-F6BF836EF490}"/>
              </a:ext>
            </a:extLst>
          </p:cNvPr>
          <p:cNvSpPr>
            <a:spLocks noGrp="1"/>
          </p:cNvSpPr>
          <p:nvPr>
            <p:ph type="sldNum" sz="quarter" idx="5"/>
          </p:nvPr>
        </p:nvSpPr>
        <p:spPr/>
        <p:txBody>
          <a:bodyPr/>
          <a:lstStyle/>
          <a:p>
            <a:fld id="{219EB580-65AC-4310-9A4E-DA440C9EB2B4}" type="slidenum">
              <a:rPr lang="en-GB" smtClean="0"/>
              <a:t>3</a:t>
            </a:fld>
            <a:endParaRPr lang="en-GB"/>
          </a:p>
        </p:txBody>
      </p:sp>
    </p:spTree>
    <p:extLst>
      <p:ext uri="{BB962C8B-B14F-4D97-AF65-F5344CB8AC3E}">
        <p14:creationId xmlns:p14="http://schemas.microsoft.com/office/powerpoint/2010/main" val="3904960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Teacher notes:</a:t>
            </a:r>
          </a:p>
          <a:p>
            <a:r>
              <a:rPr lang="en-GB"/>
              <a:t>Explain that:</a:t>
            </a:r>
          </a:p>
          <a:p>
            <a:pPr marL="171450" indent="-171450">
              <a:buFont typeface="Arial"/>
              <a:buChar char="•"/>
            </a:pPr>
            <a:r>
              <a:rPr lang="en-GB"/>
              <a:t>Books offer an escape from reality and a break from everyday stress.</a:t>
            </a:r>
          </a:p>
          <a:p>
            <a:pPr marL="171450" indent="-171450">
              <a:buFont typeface="Arial"/>
              <a:buChar char="•"/>
            </a:pPr>
            <a:r>
              <a:rPr lang="en-GB"/>
              <a:t>They help us step out of our own heads and immerse in another world.</a:t>
            </a:r>
          </a:p>
          <a:p>
            <a:pPr marL="171450" indent="-171450">
              <a:buFont typeface="Arial"/>
              <a:buChar char="•"/>
            </a:pPr>
            <a:r>
              <a:rPr lang="en-GB"/>
              <a:t>Relatable characters facing fear, grief, or exclusion can make us feel seen—and their resilience gives us hope.</a:t>
            </a:r>
          </a:p>
          <a:p>
            <a:pPr marL="171450" indent="-171450">
              <a:buFont typeface="Arial"/>
              <a:buChar char="•"/>
            </a:pPr>
            <a:r>
              <a:rPr lang="en-GB"/>
              <a:t>Even without clear answers, books remind us we’re not alone in our struggles.</a:t>
            </a:r>
          </a:p>
          <a:p>
            <a:pPr marL="171450" indent="-171450">
              <a:buFont typeface="Arial"/>
              <a:buChar char="•"/>
            </a:pPr>
            <a:r>
              <a:rPr lang="en-GB"/>
              <a:t>"Books" includes more than just novels—graphic novels, comics, and audiobooks can be just as impactful.</a:t>
            </a:r>
          </a:p>
          <a:p>
            <a:endParaRPr lang="en-GB"/>
          </a:p>
          <a:p>
            <a:r>
              <a:rPr lang="en-GB"/>
              <a:t>Image source:</a:t>
            </a:r>
          </a:p>
          <a:p>
            <a:r>
              <a:rPr lang="en-GB">
                <a:hlinkClick r:id="rId3"/>
              </a:rPr>
              <a:t>Man Reading Book, Illustrations ft. book &amp; book 3d – </a:t>
            </a:r>
            <a:r>
              <a:rPr lang="en-GB" err="1">
                <a:hlinkClick r:id="rId3"/>
              </a:rPr>
              <a:t>Envato</a:t>
            </a:r>
            <a:r>
              <a:rPr lang="en-GB"/>
              <a:t> </a:t>
            </a:r>
          </a:p>
          <a:p>
            <a:endParaRPr lang="en-GB"/>
          </a:p>
          <a:p>
            <a:r>
              <a:rPr lang="en-GB">
                <a:hlinkClick r:id="rId4"/>
              </a:rPr>
              <a:t>Podcasting set, broadcasting interviewing in mic, Objects ft. podcast &amp; people – </a:t>
            </a:r>
            <a:r>
              <a:rPr lang="en-GB" err="1">
                <a:hlinkClick r:id="rId4"/>
              </a:rPr>
              <a:t>Envato</a:t>
            </a:r>
            <a:endParaRPr lang="en-GB"/>
          </a:p>
          <a:p>
            <a:endParaRPr lang="en-GB"/>
          </a:p>
          <a:p>
            <a:r>
              <a:rPr lang="en-GB"/>
              <a:t>https://elements.envato.com/illustration-of-muslim-woman-reading-with-cat-2M8FLUY </a:t>
            </a:r>
          </a:p>
          <a:p>
            <a:endParaRPr lang="en-GB"/>
          </a:p>
        </p:txBody>
      </p:sp>
      <p:sp>
        <p:nvSpPr>
          <p:cNvPr id="4" name="Slide Number Placeholder 3"/>
          <p:cNvSpPr>
            <a:spLocks noGrp="1"/>
          </p:cNvSpPr>
          <p:nvPr>
            <p:ph type="sldNum" sz="quarter" idx="5"/>
          </p:nvPr>
        </p:nvSpPr>
        <p:spPr/>
        <p:txBody>
          <a:bodyPr/>
          <a:lstStyle/>
          <a:p>
            <a:fld id="{219EB580-65AC-4310-9A4E-DA440C9EB2B4}" type="slidenum">
              <a:rPr lang="en-GB" smtClean="0"/>
              <a:t>4</a:t>
            </a:fld>
            <a:endParaRPr lang="en-GB"/>
          </a:p>
        </p:txBody>
      </p:sp>
    </p:spTree>
    <p:extLst>
      <p:ext uri="{BB962C8B-B14F-4D97-AF65-F5344CB8AC3E}">
        <p14:creationId xmlns:p14="http://schemas.microsoft.com/office/powerpoint/2010/main" val="3627471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F8D3C-0834-07B8-3D8F-72BF0B1843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2989B0-5F8D-0800-1706-5E032614D2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271170-21DA-F220-75BF-6D331CFBFE90}"/>
              </a:ext>
            </a:extLst>
          </p:cNvPr>
          <p:cNvSpPr>
            <a:spLocks noGrp="1"/>
          </p:cNvSpPr>
          <p:nvPr>
            <p:ph type="body" idx="1"/>
          </p:nvPr>
        </p:nvSpPr>
        <p:spPr/>
        <p:txBody>
          <a:bodyPr/>
          <a:lstStyle/>
          <a:p>
            <a:r>
              <a:rPr lang="en-GB" b="1"/>
              <a:t>Teacher notes:</a:t>
            </a:r>
          </a:p>
          <a:p>
            <a:r>
              <a:rPr lang="en-GB" sz="1200" kern="1200">
                <a:solidFill>
                  <a:schemeClr val="tx1"/>
                </a:solidFill>
                <a:effectLst/>
                <a:latin typeface="+mn-lt"/>
                <a:ea typeface="+mn-ea"/>
                <a:cs typeface="+mn-cs"/>
              </a:rPr>
              <a:t>Ask students to t</a:t>
            </a:r>
            <a:r>
              <a:rPr lang="en-GB"/>
              <a:t>hink of their favourite story. It could be from a book, a graphic novel, even a story someone told you or that you listened to as an audiobook. </a:t>
            </a:r>
          </a:p>
          <a:p>
            <a:r>
              <a:rPr lang="en-GB"/>
              <a:t>Ask students to think about how it made them feel when they first experienced it—or how it makes them feel now.</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If you feel comfortable share your own answer to model it, then invite </a:t>
            </a:r>
            <a:r>
              <a:rPr lang="en-GB" sz="1200" kern="1200" err="1">
                <a:solidFill>
                  <a:schemeClr val="tx1"/>
                </a:solidFill>
                <a:effectLst/>
                <a:latin typeface="+mn-lt"/>
                <a:ea typeface="+mn-ea"/>
                <a:cs typeface="+mn-cs"/>
              </a:rPr>
              <a:t>invite</a:t>
            </a:r>
            <a:r>
              <a:rPr lang="en-GB" sz="1200" kern="1200">
                <a:solidFill>
                  <a:schemeClr val="tx1"/>
                </a:solidFill>
                <a:effectLst/>
                <a:latin typeface="+mn-lt"/>
                <a:ea typeface="+mn-ea"/>
                <a:cs typeface="+mn-cs"/>
              </a:rPr>
              <a:t> students to do the same. </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Follow up with the question-What was it about the story that made you feel that way? </a:t>
            </a:r>
            <a:r>
              <a:rPr lang="en-GB"/>
              <a:t>Did it make you feel safe? Brave? Understood? Excited? Seen? Even sad—sometimes sadness in a story helps us process things.</a:t>
            </a:r>
          </a:p>
        </p:txBody>
      </p:sp>
      <p:sp>
        <p:nvSpPr>
          <p:cNvPr id="4" name="Slide Number Placeholder 3">
            <a:extLst>
              <a:ext uri="{FF2B5EF4-FFF2-40B4-BE49-F238E27FC236}">
                <a16:creationId xmlns:a16="http://schemas.microsoft.com/office/drawing/2014/main" id="{92373452-C9C1-4E1E-4508-DE681527DE63}"/>
              </a:ext>
            </a:extLst>
          </p:cNvPr>
          <p:cNvSpPr>
            <a:spLocks noGrp="1"/>
          </p:cNvSpPr>
          <p:nvPr>
            <p:ph type="sldNum" sz="quarter" idx="5"/>
          </p:nvPr>
        </p:nvSpPr>
        <p:spPr/>
        <p:txBody>
          <a:bodyPr/>
          <a:lstStyle/>
          <a:p>
            <a:fld id="{219EB580-65AC-4310-9A4E-DA440C9EB2B4}" type="slidenum">
              <a:rPr lang="en-GB" smtClean="0"/>
              <a:t>5</a:t>
            </a:fld>
            <a:endParaRPr lang="en-GB"/>
          </a:p>
        </p:txBody>
      </p:sp>
    </p:spTree>
    <p:extLst>
      <p:ext uri="{BB962C8B-B14F-4D97-AF65-F5344CB8AC3E}">
        <p14:creationId xmlns:p14="http://schemas.microsoft.com/office/powerpoint/2010/main" val="2793329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Teacher notes:</a:t>
            </a:r>
          </a:p>
          <a:p>
            <a:r>
              <a:rPr lang="en-GB"/>
              <a:t>Explain that books don’t always solve our problems—but they remind us we’re not alone in them. And sometimes, that’s exactly what we need.</a:t>
            </a:r>
          </a:p>
          <a:p>
            <a:endParaRPr lang="en-GB"/>
          </a:p>
          <a:p>
            <a:r>
              <a:rPr lang="en-GB"/>
              <a:t>Explain that we are going to look at three amazing books that speak directly to our emotional lives. These are books that help us understand ourselves or others a little better.</a:t>
            </a:r>
          </a:p>
          <a:p>
            <a:endParaRPr lang="en-GB"/>
          </a:p>
          <a:p>
            <a:r>
              <a:rPr lang="en-GB"/>
              <a:t>Image source: </a:t>
            </a:r>
            <a:r>
              <a:rPr lang="en-GB">
                <a:hlinkClick r:id="rId3"/>
              </a:rPr>
              <a:t>Mental health and balance, mindfulness, Objects ft. mental health &amp; mindfulness – </a:t>
            </a:r>
            <a:r>
              <a:rPr lang="en-GB" err="1">
                <a:hlinkClick r:id="rId3"/>
              </a:rPr>
              <a:t>Envato</a:t>
            </a:r>
            <a:r>
              <a:rPr lang="en-GB"/>
              <a:t> </a:t>
            </a:r>
          </a:p>
        </p:txBody>
      </p:sp>
      <p:sp>
        <p:nvSpPr>
          <p:cNvPr id="4" name="Slide Number Placeholder 3"/>
          <p:cNvSpPr>
            <a:spLocks noGrp="1"/>
          </p:cNvSpPr>
          <p:nvPr>
            <p:ph type="sldNum" sz="quarter" idx="5"/>
          </p:nvPr>
        </p:nvSpPr>
        <p:spPr/>
        <p:txBody>
          <a:bodyPr/>
          <a:lstStyle/>
          <a:p>
            <a:fld id="{219EB580-65AC-4310-9A4E-DA440C9EB2B4}" type="slidenum">
              <a:rPr lang="en-GB" smtClean="0"/>
              <a:t>6</a:t>
            </a:fld>
            <a:endParaRPr lang="en-GB"/>
          </a:p>
        </p:txBody>
      </p:sp>
    </p:spTree>
    <p:extLst>
      <p:ext uri="{BB962C8B-B14F-4D97-AF65-F5344CB8AC3E}">
        <p14:creationId xmlns:p14="http://schemas.microsoft.com/office/powerpoint/2010/main" val="1231144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Teacher Notes:</a:t>
            </a:r>
          </a:p>
          <a:p>
            <a:r>
              <a:rPr lang="en-GB"/>
              <a:t>Explain that every book students read helps to shape their thinking, imagination, and future.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Encourage students to find something that sparks their interest.</a:t>
            </a:r>
          </a:p>
          <a:p>
            <a:endParaRPr lang="en-GB"/>
          </a:p>
        </p:txBody>
      </p:sp>
      <p:sp>
        <p:nvSpPr>
          <p:cNvPr id="4" name="Slide Number Placeholder 3"/>
          <p:cNvSpPr>
            <a:spLocks noGrp="1"/>
          </p:cNvSpPr>
          <p:nvPr>
            <p:ph type="sldNum" sz="quarter" idx="5"/>
          </p:nvPr>
        </p:nvSpPr>
        <p:spPr/>
        <p:txBody>
          <a:bodyPr/>
          <a:lstStyle/>
          <a:p>
            <a:fld id="{219EB580-65AC-4310-9A4E-DA440C9EB2B4}" type="slidenum">
              <a:rPr lang="en-GB" smtClean="0"/>
              <a:t>7</a:t>
            </a:fld>
            <a:endParaRPr lang="en-GB"/>
          </a:p>
        </p:txBody>
      </p:sp>
    </p:spTree>
    <p:extLst>
      <p:ext uri="{BB962C8B-B14F-4D97-AF65-F5344CB8AC3E}">
        <p14:creationId xmlns:p14="http://schemas.microsoft.com/office/powerpoint/2010/main" val="3269277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Teacher notes:</a:t>
            </a:r>
          </a:p>
          <a:p>
            <a:r>
              <a:rPr lang="en-GB"/>
              <a:t>Pose the question and take responses.</a:t>
            </a:r>
          </a:p>
          <a:p>
            <a:r>
              <a:rPr lang="en-GB" sz="1200" kern="1200">
                <a:solidFill>
                  <a:schemeClr val="tx1"/>
                </a:solidFill>
                <a:effectLst/>
                <a:latin typeface="+mn-lt"/>
                <a:ea typeface="+mn-ea"/>
                <a:cs typeface="+mn-cs"/>
              </a:rPr>
              <a:t>Wonder by R. J. Palacio </a:t>
            </a:r>
            <a:endParaRPr lang="en-GB"/>
          </a:p>
        </p:txBody>
      </p:sp>
      <p:sp>
        <p:nvSpPr>
          <p:cNvPr id="4" name="Slide Number Placeholder 3"/>
          <p:cNvSpPr>
            <a:spLocks noGrp="1"/>
          </p:cNvSpPr>
          <p:nvPr>
            <p:ph type="sldNum" sz="quarter" idx="5"/>
          </p:nvPr>
        </p:nvSpPr>
        <p:spPr/>
        <p:txBody>
          <a:bodyPr/>
          <a:lstStyle/>
          <a:p>
            <a:fld id="{219EB580-65AC-4310-9A4E-DA440C9EB2B4}" type="slidenum">
              <a:rPr lang="en-GB" smtClean="0"/>
              <a:t>8</a:t>
            </a:fld>
            <a:endParaRPr lang="en-GB"/>
          </a:p>
        </p:txBody>
      </p:sp>
    </p:spTree>
    <p:extLst>
      <p:ext uri="{BB962C8B-B14F-4D97-AF65-F5344CB8AC3E}">
        <p14:creationId xmlns:p14="http://schemas.microsoft.com/office/powerpoint/2010/main" val="3595489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530D8-DFEC-1D27-FF0F-1A3C64117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6284BA-9B55-CAD2-8958-284D91EA9B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4EC7BD-BB95-FF1E-0BF1-7885EDFBCE40}"/>
              </a:ext>
            </a:extLst>
          </p:cNvPr>
          <p:cNvSpPr>
            <a:spLocks noGrp="1"/>
          </p:cNvSpPr>
          <p:nvPr>
            <p:ph type="body" idx="1"/>
          </p:nvPr>
        </p:nvSpPr>
        <p:spPr/>
        <p:txBody>
          <a:bodyPr/>
          <a:lstStyle/>
          <a:p>
            <a:r>
              <a:rPr lang="en-GB" b="1"/>
              <a:t>Teacher notes:</a:t>
            </a:r>
          </a:p>
          <a:p>
            <a:r>
              <a:rPr lang="en-GB"/>
              <a:t>Give the summary of the story and the message within it</a:t>
            </a:r>
          </a:p>
          <a:p>
            <a:endParaRPr lang="en-GB"/>
          </a:p>
        </p:txBody>
      </p:sp>
      <p:sp>
        <p:nvSpPr>
          <p:cNvPr id="4" name="Slide Number Placeholder 3">
            <a:extLst>
              <a:ext uri="{FF2B5EF4-FFF2-40B4-BE49-F238E27FC236}">
                <a16:creationId xmlns:a16="http://schemas.microsoft.com/office/drawing/2014/main" id="{C7790FFC-7222-C831-7396-30D19222ABD7}"/>
              </a:ext>
            </a:extLst>
          </p:cNvPr>
          <p:cNvSpPr>
            <a:spLocks noGrp="1"/>
          </p:cNvSpPr>
          <p:nvPr>
            <p:ph type="sldNum" sz="quarter" idx="5"/>
          </p:nvPr>
        </p:nvSpPr>
        <p:spPr/>
        <p:txBody>
          <a:bodyPr/>
          <a:lstStyle/>
          <a:p>
            <a:fld id="{219EB580-65AC-4310-9A4E-DA440C9EB2B4}" type="slidenum">
              <a:rPr lang="en-GB" smtClean="0"/>
              <a:t>9</a:t>
            </a:fld>
            <a:endParaRPr lang="en-GB"/>
          </a:p>
        </p:txBody>
      </p:sp>
    </p:spTree>
    <p:extLst>
      <p:ext uri="{BB962C8B-B14F-4D97-AF65-F5344CB8AC3E}">
        <p14:creationId xmlns:p14="http://schemas.microsoft.com/office/powerpoint/2010/main" val="3875364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FB60F-5792-D6D3-E037-A85045F073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3B8A8EB-6A6C-73EC-3D97-F98889999A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75DBE4D-94CF-6F6E-71BE-C10F325DE8E4}"/>
              </a:ext>
            </a:extLst>
          </p:cNvPr>
          <p:cNvSpPr>
            <a:spLocks noGrp="1"/>
          </p:cNvSpPr>
          <p:nvPr>
            <p:ph type="dt" sz="half" idx="10"/>
          </p:nvPr>
        </p:nvSpPr>
        <p:spPr/>
        <p:txBody>
          <a:bodyPr/>
          <a:lstStyle/>
          <a:p>
            <a:fld id="{9162349E-901C-4D81-9A8F-7A2D16149768}" type="datetimeFigureOut">
              <a:rPr lang="en-GB" smtClean="0"/>
              <a:t>08/12/2025</a:t>
            </a:fld>
            <a:endParaRPr lang="en-GB"/>
          </a:p>
        </p:txBody>
      </p:sp>
      <p:sp>
        <p:nvSpPr>
          <p:cNvPr id="5" name="Footer Placeholder 4">
            <a:extLst>
              <a:ext uri="{FF2B5EF4-FFF2-40B4-BE49-F238E27FC236}">
                <a16:creationId xmlns:a16="http://schemas.microsoft.com/office/drawing/2014/main" id="{C2D2E7A9-5FA7-5719-D9D2-783044F77C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6129DC-A466-8EFB-D6E7-73E79807FFCF}"/>
              </a:ext>
            </a:extLst>
          </p:cNvPr>
          <p:cNvSpPr>
            <a:spLocks noGrp="1"/>
          </p:cNvSpPr>
          <p:nvPr>
            <p:ph type="sldNum" sz="quarter" idx="12"/>
          </p:nvPr>
        </p:nvSpPr>
        <p:spPr/>
        <p:txBody>
          <a:bodyPr/>
          <a:lstStyle/>
          <a:p>
            <a:fld id="{B03AFEDF-E2BD-4D7D-99F4-BBA80B395D60}" type="slidenum">
              <a:rPr lang="en-GB" smtClean="0"/>
              <a:t>‹#›</a:t>
            </a:fld>
            <a:endParaRPr lang="en-GB"/>
          </a:p>
        </p:txBody>
      </p:sp>
    </p:spTree>
    <p:extLst>
      <p:ext uri="{BB962C8B-B14F-4D97-AF65-F5344CB8AC3E}">
        <p14:creationId xmlns:p14="http://schemas.microsoft.com/office/powerpoint/2010/main" val="1055367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85E6B-BE1F-2733-D010-97C930DA542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4078D7-E775-B459-7975-2BB1A070AF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300B0E-E466-31DD-387A-AA77EF568E10}"/>
              </a:ext>
            </a:extLst>
          </p:cNvPr>
          <p:cNvSpPr>
            <a:spLocks noGrp="1"/>
          </p:cNvSpPr>
          <p:nvPr>
            <p:ph type="dt" sz="half" idx="10"/>
          </p:nvPr>
        </p:nvSpPr>
        <p:spPr/>
        <p:txBody>
          <a:bodyPr/>
          <a:lstStyle/>
          <a:p>
            <a:fld id="{9162349E-901C-4D81-9A8F-7A2D16149768}" type="datetimeFigureOut">
              <a:rPr lang="en-GB" smtClean="0"/>
              <a:t>08/12/2025</a:t>
            </a:fld>
            <a:endParaRPr lang="en-GB"/>
          </a:p>
        </p:txBody>
      </p:sp>
      <p:sp>
        <p:nvSpPr>
          <p:cNvPr id="5" name="Footer Placeholder 4">
            <a:extLst>
              <a:ext uri="{FF2B5EF4-FFF2-40B4-BE49-F238E27FC236}">
                <a16:creationId xmlns:a16="http://schemas.microsoft.com/office/drawing/2014/main" id="{EA41F785-F8D3-39B2-B283-01016BD8FB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D541C0-1721-B270-6D42-BE3BBB807D39}"/>
              </a:ext>
            </a:extLst>
          </p:cNvPr>
          <p:cNvSpPr>
            <a:spLocks noGrp="1"/>
          </p:cNvSpPr>
          <p:nvPr>
            <p:ph type="sldNum" sz="quarter" idx="12"/>
          </p:nvPr>
        </p:nvSpPr>
        <p:spPr/>
        <p:txBody>
          <a:bodyPr/>
          <a:lstStyle/>
          <a:p>
            <a:fld id="{B03AFEDF-E2BD-4D7D-99F4-BBA80B395D60}" type="slidenum">
              <a:rPr lang="en-GB" smtClean="0"/>
              <a:t>‹#›</a:t>
            </a:fld>
            <a:endParaRPr lang="en-GB"/>
          </a:p>
        </p:txBody>
      </p:sp>
    </p:spTree>
    <p:extLst>
      <p:ext uri="{BB962C8B-B14F-4D97-AF65-F5344CB8AC3E}">
        <p14:creationId xmlns:p14="http://schemas.microsoft.com/office/powerpoint/2010/main" val="4066088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9260DC-1DC3-2D23-F2B7-AABD14E28C4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67938D4-B08D-0225-B3F9-BE0F12748A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42BC9E-0849-7FFB-1F3B-2D3E8C16E41D}"/>
              </a:ext>
            </a:extLst>
          </p:cNvPr>
          <p:cNvSpPr>
            <a:spLocks noGrp="1"/>
          </p:cNvSpPr>
          <p:nvPr>
            <p:ph type="dt" sz="half" idx="10"/>
          </p:nvPr>
        </p:nvSpPr>
        <p:spPr/>
        <p:txBody>
          <a:bodyPr/>
          <a:lstStyle/>
          <a:p>
            <a:fld id="{9162349E-901C-4D81-9A8F-7A2D16149768}" type="datetimeFigureOut">
              <a:rPr lang="en-GB" smtClean="0"/>
              <a:t>08/12/2025</a:t>
            </a:fld>
            <a:endParaRPr lang="en-GB"/>
          </a:p>
        </p:txBody>
      </p:sp>
      <p:sp>
        <p:nvSpPr>
          <p:cNvPr id="5" name="Footer Placeholder 4">
            <a:extLst>
              <a:ext uri="{FF2B5EF4-FFF2-40B4-BE49-F238E27FC236}">
                <a16:creationId xmlns:a16="http://schemas.microsoft.com/office/drawing/2014/main" id="{63C3FCE3-0FAD-0B5C-37D6-1B117B0C37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148330-2422-18DB-69A8-2E0CA5D4D099}"/>
              </a:ext>
            </a:extLst>
          </p:cNvPr>
          <p:cNvSpPr>
            <a:spLocks noGrp="1"/>
          </p:cNvSpPr>
          <p:nvPr>
            <p:ph type="sldNum" sz="quarter" idx="12"/>
          </p:nvPr>
        </p:nvSpPr>
        <p:spPr/>
        <p:txBody>
          <a:bodyPr/>
          <a:lstStyle/>
          <a:p>
            <a:fld id="{B03AFEDF-E2BD-4D7D-99F4-BBA80B395D60}" type="slidenum">
              <a:rPr lang="en-GB" smtClean="0"/>
              <a:t>‹#›</a:t>
            </a:fld>
            <a:endParaRPr lang="en-GB"/>
          </a:p>
        </p:txBody>
      </p:sp>
    </p:spTree>
    <p:extLst>
      <p:ext uri="{BB962C8B-B14F-4D97-AF65-F5344CB8AC3E}">
        <p14:creationId xmlns:p14="http://schemas.microsoft.com/office/powerpoint/2010/main" val="3589342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2CFEA-3D68-0A2B-5FBE-B5E81F8F5B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B5F7DD-4BBA-67EC-A9C4-9967C344A5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4168E-51E5-E93A-F66B-C6847CACE390}"/>
              </a:ext>
            </a:extLst>
          </p:cNvPr>
          <p:cNvSpPr>
            <a:spLocks noGrp="1"/>
          </p:cNvSpPr>
          <p:nvPr>
            <p:ph type="dt" sz="half" idx="10"/>
          </p:nvPr>
        </p:nvSpPr>
        <p:spPr/>
        <p:txBody>
          <a:bodyPr/>
          <a:lstStyle/>
          <a:p>
            <a:fld id="{9162349E-901C-4D81-9A8F-7A2D16149768}" type="datetimeFigureOut">
              <a:rPr lang="en-GB" smtClean="0"/>
              <a:t>08/12/2025</a:t>
            </a:fld>
            <a:endParaRPr lang="en-GB"/>
          </a:p>
        </p:txBody>
      </p:sp>
      <p:sp>
        <p:nvSpPr>
          <p:cNvPr id="5" name="Footer Placeholder 4">
            <a:extLst>
              <a:ext uri="{FF2B5EF4-FFF2-40B4-BE49-F238E27FC236}">
                <a16:creationId xmlns:a16="http://schemas.microsoft.com/office/drawing/2014/main" id="{4591F7CF-505D-4C89-88FD-5D9D5BD3F7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376787-AB70-D5C0-1B9D-FCB088754AC0}"/>
              </a:ext>
            </a:extLst>
          </p:cNvPr>
          <p:cNvSpPr>
            <a:spLocks noGrp="1"/>
          </p:cNvSpPr>
          <p:nvPr>
            <p:ph type="sldNum" sz="quarter" idx="12"/>
          </p:nvPr>
        </p:nvSpPr>
        <p:spPr/>
        <p:txBody>
          <a:bodyPr/>
          <a:lstStyle/>
          <a:p>
            <a:fld id="{B03AFEDF-E2BD-4D7D-99F4-BBA80B395D60}" type="slidenum">
              <a:rPr lang="en-GB" smtClean="0"/>
              <a:t>‹#›</a:t>
            </a:fld>
            <a:endParaRPr lang="en-GB"/>
          </a:p>
        </p:txBody>
      </p:sp>
    </p:spTree>
    <p:extLst>
      <p:ext uri="{BB962C8B-B14F-4D97-AF65-F5344CB8AC3E}">
        <p14:creationId xmlns:p14="http://schemas.microsoft.com/office/powerpoint/2010/main" val="464315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C4EC6-A003-C757-22AA-E6C4D46DFB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581659B-A2D1-558D-8779-FBB742E89C2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A85DEE-F237-66C9-87C5-BFAA4647CA4A}"/>
              </a:ext>
            </a:extLst>
          </p:cNvPr>
          <p:cNvSpPr>
            <a:spLocks noGrp="1"/>
          </p:cNvSpPr>
          <p:nvPr>
            <p:ph type="dt" sz="half" idx="10"/>
          </p:nvPr>
        </p:nvSpPr>
        <p:spPr/>
        <p:txBody>
          <a:bodyPr/>
          <a:lstStyle/>
          <a:p>
            <a:fld id="{9162349E-901C-4D81-9A8F-7A2D16149768}" type="datetimeFigureOut">
              <a:rPr lang="en-GB" smtClean="0"/>
              <a:t>08/12/2025</a:t>
            </a:fld>
            <a:endParaRPr lang="en-GB"/>
          </a:p>
        </p:txBody>
      </p:sp>
      <p:sp>
        <p:nvSpPr>
          <p:cNvPr id="5" name="Footer Placeholder 4">
            <a:extLst>
              <a:ext uri="{FF2B5EF4-FFF2-40B4-BE49-F238E27FC236}">
                <a16:creationId xmlns:a16="http://schemas.microsoft.com/office/drawing/2014/main" id="{4C810ABD-2C5C-AB11-8942-6BC832BDF7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F4D689-EDD8-C861-72AB-F0D4307BADBB}"/>
              </a:ext>
            </a:extLst>
          </p:cNvPr>
          <p:cNvSpPr>
            <a:spLocks noGrp="1"/>
          </p:cNvSpPr>
          <p:nvPr>
            <p:ph type="sldNum" sz="quarter" idx="12"/>
          </p:nvPr>
        </p:nvSpPr>
        <p:spPr/>
        <p:txBody>
          <a:bodyPr/>
          <a:lstStyle/>
          <a:p>
            <a:fld id="{B03AFEDF-E2BD-4D7D-99F4-BBA80B395D60}" type="slidenum">
              <a:rPr lang="en-GB" smtClean="0"/>
              <a:t>‹#›</a:t>
            </a:fld>
            <a:endParaRPr lang="en-GB"/>
          </a:p>
        </p:txBody>
      </p:sp>
    </p:spTree>
    <p:extLst>
      <p:ext uri="{BB962C8B-B14F-4D97-AF65-F5344CB8AC3E}">
        <p14:creationId xmlns:p14="http://schemas.microsoft.com/office/powerpoint/2010/main" val="398890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8FD5E-BE33-1BF3-019F-D371B091E9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B3305-A1C5-EEC3-9112-848C2C0C2B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E5DD35D-E396-CB32-95C7-440DF29DB8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D5D148D-8451-E963-D6CB-48C56DD8585B}"/>
              </a:ext>
            </a:extLst>
          </p:cNvPr>
          <p:cNvSpPr>
            <a:spLocks noGrp="1"/>
          </p:cNvSpPr>
          <p:nvPr>
            <p:ph type="dt" sz="half" idx="10"/>
          </p:nvPr>
        </p:nvSpPr>
        <p:spPr/>
        <p:txBody>
          <a:bodyPr/>
          <a:lstStyle/>
          <a:p>
            <a:fld id="{9162349E-901C-4D81-9A8F-7A2D16149768}" type="datetimeFigureOut">
              <a:rPr lang="en-GB" smtClean="0"/>
              <a:t>08/12/2025</a:t>
            </a:fld>
            <a:endParaRPr lang="en-GB"/>
          </a:p>
        </p:txBody>
      </p:sp>
      <p:sp>
        <p:nvSpPr>
          <p:cNvPr id="6" name="Footer Placeholder 5">
            <a:extLst>
              <a:ext uri="{FF2B5EF4-FFF2-40B4-BE49-F238E27FC236}">
                <a16:creationId xmlns:a16="http://schemas.microsoft.com/office/drawing/2014/main" id="{0AB15809-B64D-43CE-F26C-B225D5D7CB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808EAF-5A6F-FE55-DE19-356660BC8F9C}"/>
              </a:ext>
            </a:extLst>
          </p:cNvPr>
          <p:cNvSpPr>
            <a:spLocks noGrp="1"/>
          </p:cNvSpPr>
          <p:nvPr>
            <p:ph type="sldNum" sz="quarter" idx="12"/>
          </p:nvPr>
        </p:nvSpPr>
        <p:spPr/>
        <p:txBody>
          <a:bodyPr/>
          <a:lstStyle/>
          <a:p>
            <a:fld id="{B03AFEDF-E2BD-4D7D-99F4-BBA80B395D60}" type="slidenum">
              <a:rPr lang="en-GB" smtClean="0"/>
              <a:t>‹#›</a:t>
            </a:fld>
            <a:endParaRPr lang="en-GB"/>
          </a:p>
        </p:txBody>
      </p:sp>
    </p:spTree>
    <p:extLst>
      <p:ext uri="{BB962C8B-B14F-4D97-AF65-F5344CB8AC3E}">
        <p14:creationId xmlns:p14="http://schemas.microsoft.com/office/powerpoint/2010/main" val="4240662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E55CD-8BE5-3718-CDD0-654F5DE7E04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890EF8-88A2-E40E-D953-DF480AF0EC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C48367-A787-7888-1A50-998FBDDCD0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BF9A31E-0FB1-E847-B30B-085191A0BE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AFAA3D-6623-FE7F-630D-C93843F198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53488BB-2EDB-9E37-69DF-21D8502469CC}"/>
              </a:ext>
            </a:extLst>
          </p:cNvPr>
          <p:cNvSpPr>
            <a:spLocks noGrp="1"/>
          </p:cNvSpPr>
          <p:nvPr>
            <p:ph type="dt" sz="half" idx="10"/>
          </p:nvPr>
        </p:nvSpPr>
        <p:spPr/>
        <p:txBody>
          <a:bodyPr/>
          <a:lstStyle/>
          <a:p>
            <a:fld id="{9162349E-901C-4D81-9A8F-7A2D16149768}" type="datetimeFigureOut">
              <a:rPr lang="en-GB" smtClean="0"/>
              <a:t>08/12/2025</a:t>
            </a:fld>
            <a:endParaRPr lang="en-GB"/>
          </a:p>
        </p:txBody>
      </p:sp>
      <p:sp>
        <p:nvSpPr>
          <p:cNvPr id="8" name="Footer Placeholder 7">
            <a:extLst>
              <a:ext uri="{FF2B5EF4-FFF2-40B4-BE49-F238E27FC236}">
                <a16:creationId xmlns:a16="http://schemas.microsoft.com/office/drawing/2014/main" id="{3A0F5F40-791F-A50D-1546-151EA81E3DB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1D729DE-C8F1-06F3-EA65-A7764CFBEBFE}"/>
              </a:ext>
            </a:extLst>
          </p:cNvPr>
          <p:cNvSpPr>
            <a:spLocks noGrp="1"/>
          </p:cNvSpPr>
          <p:nvPr>
            <p:ph type="sldNum" sz="quarter" idx="12"/>
          </p:nvPr>
        </p:nvSpPr>
        <p:spPr/>
        <p:txBody>
          <a:bodyPr/>
          <a:lstStyle/>
          <a:p>
            <a:fld id="{B03AFEDF-E2BD-4D7D-99F4-BBA80B395D60}" type="slidenum">
              <a:rPr lang="en-GB" smtClean="0"/>
              <a:t>‹#›</a:t>
            </a:fld>
            <a:endParaRPr lang="en-GB"/>
          </a:p>
        </p:txBody>
      </p:sp>
    </p:spTree>
    <p:extLst>
      <p:ext uri="{BB962C8B-B14F-4D97-AF65-F5344CB8AC3E}">
        <p14:creationId xmlns:p14="http://schemas.microsoft.com/office/powerpoint/2010/main" val="1161262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3CAA6-3F98-F13F-8359-B6D956691F3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12E55A0-E87C-E375-CC10-8D6CCE1C934D}"/>
              </a:ext>
            </a:extLst>
          </p:cNvPr>
          <p:cNvSpPr>
            <a:spLocks noGrp="1"/>
          </p:cNvSpPr>
          <p:nvPr>
            <p:ph type="dt" sz="half" idx="10"/>
          </p:nvPr>
        </p:nvSpPr>
        <p:spPr/>
        <p:txBody>
          <a:bodyPr/>
          <a:lstStyle/>
          <a:p>
            <a:fld id="{9162349E-901C-4D81-9A8F-7A2D16149768}" type="datetimeFigureOut">
              <a:rPr lang="en-GB" smtClean="0"/>
              <a:t>08/12/2025</a:t>
            </a:fld>
            <a:endParaRPr lang="en-GB"/>
          </a:p>
        </p:txBody>
      </p:sp>
      <p:sp>
        <p:nvSpPr>
          <p:cNvPr id="4" name="Footer Placeholder 3">
            <a:extLst>
              <a:ext uri="{FF2B5EF4-FFF2-40B4-BE49-F238E27FC236}">
                <a16:creationId xmlns:a16="http://schemas.microsoft.com/office/drawing/2014/main" id="{FBB8D2EF-CC5F-4FFD-0134-6810AF5EE60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3899240-BD2F-4429-0F5C-A21A472668B2}"/>
              </a:ext>
            </a:extLst>
          </p:cNvPr>
          <p:cNvSpPr>
            <a:spLocks noGrp="1"/>
          </p:cNvSpPr>
          <p:nvPr>
            <p:ph type="sldNum" sz="quarter" idx="12"/>
          </p:nvPr>
        </p:nvSpPr>
        <p:spPr/>
        <p:txBody>
          <a:bodyPr/>
          <a:lstStyle/>
          <a:p>
            <a:fld id="{B03AFEDF-E2BD-4D7D-99F4-BBA80B395D60}" type="slidenum">
              <a:rPr lang="en-GB" smtClean="0"/>
              <a:t>‹#›</a:t>
            </a:fld>
            <a:endParaRPr lang="en-GB"/>
          </a:p>
        </p:txBody>
      </p:sp>
    </p:spTree>
    <p:extLst>
      <p:ext uri="{BB962C8B-B14F-4D97-AF65-F5344CB8AC3E}">
        <p14:creationId xmlns:p14="http://schemas.microsoft.com/office/powerpoint/2010/main" val="1284319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CD9929-FD65-D11A-F050-D1EE6B08F786}"/>
              </a:ext>
            </a:extLst>
          </p:cNvPr>
          <p:cNvSpPr>
            <a:spLocks noGrp="1"/>
          </p:cNvSpPr>
          <p:nvPr>
            <p:ph type="dt" sz="half" idx="10"/>
          </p:nvPr>
        </p:nvSpPr>
        <p:spPr/>
        <p:txBody>
          <a:bodyPr/>
          <a:lstStyle/>
          <a:p>
            <a:fld id="{9162349E-901C-4D81-9A8F-7A2D16149768}" type="datetimeFigureOut">
              <a:rPr lang="en-GB" smtClean="0"/>
              <a:t>08/12/2025</a:t>
            </a:fld>
            <a:endParaRPr lang="en-GB"/>
          </a:p>
        </p:txBody>
      </p:sp>
      <p:sp>
        <p:nvSpPr>
          <p:cNvPr id="3" name="Footer Placeholder 2">
            <a:extLst>
              <a:ext uri="{FF2B5EF4-FFF2-40B4-BE49-F238E27FC236}">
                <a16:creationId xmlns:a16="http://schemas.microsoft.com/office/drawing/2014/main" id="{62580368-DFE2-3453-4048-F862D928424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6DE2120-B2DD-D2C9-8D6F-F2F3E52D1C0E}"/>
              </a:ext>
            </a:extLst>
          </p:cNvPr>
          <p:cNvSpPr>
            <a:spLocks noGrp="1"/>
          </p:cNvSpPr>
          <p:nvPr>
            <p:ph type="sldNum" sz="quarter" idx="12"/>
          </p:nvPr>
        </p:nvSpPr>
        <p:spPr/>
        <p:txBody>
          <a:bodyPr/>
          <a:lstStyle/>
          <a:p>
            <a:fld id="{B03AFEDF-E2BD-4D7D-99F4-BBA80B395D60}" type="slidenum">
              <a:rPr lang="en-GB" smtClean="0"/>
              <a:t>‹#›</a:t>
            </a:fld>
            <a:endParaRPr lang="en-GB"/>
          </a:p>
        </p:txBody>
      </p:sp>
    </p:spTree>
    <p:extLst>
      <p:ext uri="{BB962C8B-B14F-4D97-AF65-F5344CB8AC3E}">
        <p14:creationId xmlns:p14="http://schemas.microsoft.com/office/powerpoint/2010/main" val="4259945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DB2D7-B202-C58C-5148-B2349F7096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06D942E-0B55-C4E8-265D-31768C8E13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7AE0472-0D20-0F50-5526-03E123FE65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C860AB-EFFC-FBA9-5129-6B01F3F4C42A}"/>
              </a:ext>
            </a:extLst>
          </p:cNvPr>
          <p:cNvSpPr>
            <a:spLocks noGrp="1"/>
          </p:cNvSpPr>
          <p:nvPr>
            <p:ph type="dt" sz="half" idx="10"/>
          </p:nvPr>
        </p:nvSpPr>
        <p:spPr/>
        <p:txBody>
          <a:bodyPr/>
          <a:lstStyle/>
          <a:p>
            <a:fld id="{9162349E-901C-4D81-9A8F-7A2D16149768}" type="datetimeFigureOut">
              <a:rPr lang="en-GB" smtClean="0"/>
              <a:t>08/12/2025</a:t>
            </a:fld>
            <a:endParaRPr lang="en-GB"/>
          </a:p>
        </p:txBody>
      </p:sp>
      <p:sp>
        <p:nvSpPr>
          <p:cNvPr id="6" name="Footer Placeholder 5">
            <a:extLst>
              <a:ext uri="{FF2B5EF4-FFF2-40B4-BE49-F238E27FC236}">
                <a16:creationId xmlns:a16="http://schemas.microsoft.com/office/drawing/2014/main" id="{5BF631E4-3475-E052-DAB1-EEF3E29C5A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7A57AB-7C43-7166-591E-D36527B8DE46}"/>
              </a:ext>
            </a:extLst>
          </p:cNvPr>
          <p:cNvSpPr>
            <a:spLocks noGrp="1"/>
          </p:cNvSpPr>
          <p:nvPr>
            <p:ph type="sldNum" sz="quarter" idx="12"/>
          </p:nvPr>
        </p:nvSpPr>
        <p:spPr/>
        <p:txBody>
          <a:bodyPr/>
          <a:lstStyle/>
          <a:p>
            <a:fld id="{B03AFEDF-E2BD-4D7D-99F4-BBA80B395D60}" type="slidenum">
              <a:rPr lang="en-GB" smtClean="0"/>
              <a:t>‹#›</a:t>
            </a:fld>
            <a:endParaRPr lang="en-GB"/>
          </a:p>
        </p:txBody>
      </p:sp>
    </p:spTree>
    <p:extLst>
      <p:ext uri="{BB962C8B-B14F-4D97-AF65-F5344CB8AC3E}">
        <p14:creationId xmlns:p14="http://schemas.microsoft.com/office/powerpoint/2010/main" val="3793252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F0AF-0D3E-1A1B-2455-9358F74F4B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1BF9F61-184F-BEAE-9213-E9D7248458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C86F1B4-F3B7-B1E3-D152-B560CC6FC5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88C059-6369-FF0D-329E-512E66A4658E}"/>
              </a:ext>
            </a:extLst>
          </p:cNvPr>
          <p:cNvSpPr>
            <a:spLocks noGrp="1"/>
          </p:cNvSpPr>
          <p:nvPr>
            <p:ph type="dt" sz="half" idx="10"/>
          </p:nvPr>
        </p:nvSpPr>
        <p:spPr/>
        <p:txBody>
          <a:bodyPr/>
          <a:lstStyle/>
          <a:p>
            <a:fld id="{9162349E-901C-4D81-9A8F-7A2D16149768}" type="datetimeFigureOut">
              <a:rPr lang="en-GB" smtClean="0"/>
              <a:t>08/12/2025</a:t>
            </a:fld>
            <a:endParaRPr lang="en-GB"/>
          </a:p>
        </p:txBody>
      </p:sp>
      <p:sp>
        <p:nvSpPr>
          <p:cNvPr id="6" name="Footer Placeholder 5">
            <a:extLst>
              <a:ext uri="{FF2B5EF4-FFF2-40B4-BE49-F238E27FC236}">
                <a16:creationId xmlns:a16="http://schemas.microsoft.com/office/drawing/2014/main" id="{4F9149B4-FE4A-4ABA-83C3-86A082FCD4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E685DF-DC20-1F1F-4FD4-90CA902AA595}"/>
              </a:ext>
            </a:extLst>
          </p:cNvPr>
          <p:cNvSpPr>
            <a:spLocks noGrp="1"/>
          </p:cNvSpPr>
          <p:nvPr>
            <p:ph type="sldNum" sz="quarter" idx="12"/>
          </p:nvPr>
        </p:nvSpPr>
        <p:spPr/>
        <p:txBody>
          <a:bodyPr/>
          <a:lstStyle/>
          <a:p>
            <a:fld id="{B03AFEDF-E2BD-4D7D-99F4-BBA80B395D60}" type="slidenum">
              <a:rPr lang="en-GB" smtClean="0"/>
              <a:t>‹#›</a:t>
            </a:fld>
            <a:endParaRPr lang="en-GB"/>
          </a:p>
        </p:txBody>
      </p:sp>
    </p:spTree>
    <p:extLst>
      <p:ext uri="{BB962C8B-B14F-4D97-AF65-F5344CB8AC3E}">
        <p14:creationId xmlns:p14="http://schemas.microsoft.com/office/powerpoint/2010/main" val="3488479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FBAF0B-3A52-B23D-4FE4-2FC4A4D3A0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87D4B44-95DE-8BAF-94FE-F0C86465FF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7C3F65-A4DA-C08B-15C4-547F07C93D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162349E-901C-4D81-9A8F-7A2D16149768}" type="datetimeFigureOut">
              <a:rPr lang="en-GB" smtClean="0"/>
              <a:t>08/12/2025</a:t>
            </a:fld>
            <a:endParaRPr lang="en-GB"/>
          </a:p>
        </p:txBody>
      </p:sp>
      <p:sp>
        <p:nvSpPr>
          <p:cNvPr id="5" name="Footer Placeholder 4">
            <a:extLst>
              <a:ext uri="{FF2B5EF4-FFF2-40B4-BE49-F238E27FC236}">
                <a16:creationId xmlns:a16="http://schemas.microsoft.com/office/drawing/2014/main" id="{F9CCD393-1811-F737-6B07-2EB677549C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1FAA461E-3286-AA9B-E433-8EADC39484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03AFEDF-E2BD-4D7D-99F4-BBA80B395D60}" type="slidenum">
              <a:rPr lang="en-GB" smtClean="0"/>
              <a:t>‹#›</a:t>
            </a:fld>
            <a:endParaRPr lang="en-GB"/>
          </a:p>
        </p:txBody>
      </p:sp>
    </p:spTree>
    <p:extLst>
      <p:ext uri="{BB962C8B-B14F-4D97-AF65-F5344CB8AC3E}">
        <p14:creationId xmlns:p14="http://schemas.microsoft.com/office/powerpoint/2010/main" val="3033871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microsoft.com/office/2007/relationships/hdphoto" Target="../media/hdphoto7.wdp"/></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16.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microsoft.com/office/2007/relationships/hdphoto" Target="../media/hdphoto5.wdp"/><Relationship Id="rId5" Type="http://schemas.openxmlformats.org/officeDocument/2006/relationships/image" Target="../media/image20.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2.jpe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3.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FC159CE-5DE6-A1D9-6674-B550B2A8C40E}"/>
              </a:ext>
            </a:extLst>
          </p:cNvPr>
          <p:cNvSpPr/>
          <p:nvPr/>
        </p:nvSpPr>
        <p:spPr>
          <a:xfrm>
            <a:off x="0" y="0"/>
            <a:ext cx="12192000" cy="6858000"/>
          </a:xfrm>
          <a:prstGeom prst="rect">
            <a:avLst/>
          </a:prstGeom>
          <a:solidFill>
            <a:srgbClr val="FDF7E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75E91"/>
              </a:solidFill>
            </a:endParaRPr>
          </a:p>
        </p:txBody>
      </p:sp>
      <p:sp>
        <p:nvSpPr>
          <p:cNvPr id="2" name="Title 1">
            <a:extLst>
              <a:ext uri="{FF2B5EF4-FFF2-40B4-BE49-F238E27FC236}">
                <a16:creationId xmlns:a16="http://schemas.microsoft.com/office/drawing/2014/main" id="{5B241A0B-C7FF-1B14-2043-4AAAE63C91B5}"/>
              </a:ext>
            </a:extLst>
          </p:cNvPr>
          <p:cNvSpPr>
            <a:spLocks noGrp="1"/>
          </p:cNvSpPr>
          <p:nvPr>
            <p:ph type="ctrTitle"/>
          </p:nvPr>
        </p:nvSpPr>
        <p:spPr>
          <a:xfrm>
            <a:off x="689089" y="2799693"/>
            <a:ext cx="10809026" cy="2387600"/>
          </a:xfrm>
        </p:spPr>
        <p:txBody>
          <a:bodyPr>
            <a:normAutofit fontScale="90000"/>
          </a:bodyPr>
          <a:lstStyle/>
          <a:p>
            <a:r>
              <a:rPr lang="en-GB" b="1" dirty="0">
                <a:solidFill>
                  <a:srgbClr val="000C30"/>
                </a:solidFill>
                <a:latin typeface="Outfit ExtraBold"/>
                <a:ea typeface="DIN 2014" panose="020B0504020202020204" pitchFamily="34" charset="0"/>
              </a:rPr>
              <a:t>BOOKS THAT HELP US TO FEEL</a:t>
            </a:r>
            <a:br>
              <a:rPr lang="en-GB" b="1" dirty="0">
                <a:latin typeface="Outfit ExtraBold" pitchFamily="2" charset="0"/>
                <a:ea typeface="DIN 2014" panose="020B0504020202020204" pitchFamily="34" charset="0"/>
              </a:rPr>
            </a:br>
            <a:br>
              <a:rPr lang="en-GB" b="1" dirty="0">
                <a:latin typeface="Outfit ExtraBold"/>
                <a:ea typeface="DIN 2014" panose="020B0504020202020204" pitchFamily="34" charset="0"/>
              </a:rPr>
            </a:br>
            <a:r>
              <a:rPr lang="en-GB" b="1" dirty="0">
                <a:solidFill>
                  <a:srgbClr val="000C30"/>
                </a:solidFill>
                <a:latin typeface="Outfit ExtraBold"/>
                <a:ea typeface="DIN 2014" panose="020B0504020202020204" pitchFamily="34" charset="0"/>
              </a:rPr>
              <a:t>How Reading Supports Our Mental Health</a:t>
            </a:r>
          </a:p>
        </p:txBody>
      </p:sp>
      <p:pic>
        <p:nvPicPr>
          <p:cNvPr id="5" name="Picture 4" descr="A logo with a puzzle piece in the middle&#10;&#10;AI-generated content may be incorrect.">
            <a:extLst>
              <a:ext uri="{FF2B5EF4-FFF2-40B4-BE49-F238E27FC236}">
                <a16:creationId xmlns:a16="http://schemas.microsoft.com/office/drawing/2014/main" id="{EA817267-57B5-9826-F50D-6DA1C4458A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2132" y="-33089"/>
            <a:ext cx="2879868" cy="1366657"/>
          </a:xfrm>
          <a:prstGeom prst="rect">
            <a:avLst/>
          </a:prstGeom>
        </p:spPr>
      </p:pic>
      <p:sp>
        <p:nvSpPr>
          <p:cNvPr id="7" name="TextBox 6">
            <a:extLst>
              <a:ext uri="{FF2B5EF4-FFF2-40B4-BE49-F238E27FC236}">
                <a16:creationId xmlns:a16="http://schemas.microsoft.com/office/drawing/2014/main" id="{30048E37-4672-8769-9F93-96D29F8CD7D0}"/>
              </a:ext>
            </a:extLst>
          </p:cNvPr>
          <p:cNvSpPr txBox="1"/>
          <p:nvPr/>
        </p:nvSpPr>
        <p:spPr>
          <a:xfrm>
            <a:off x="4523400" y="6458311"/>
            <a:ext cx="2947248" cy="307777"/>
          </a:xfrm>
          <a:prstGeom prst="rect">
            <a:avLst/>
          </a:prstGeom>
          <a:noFill/>
        </p:spPr>
        <p:txBody>
          <a:bodyPr wrap="square" rtlCol="0">
            <a:spAutoFit/>
          </a:bodyPr>
          <a:lstStyle/>
          <a:p>
            <a:pPr algn="ctr"/>
            <a:r>
              <a:rPr lang="en-GB" sz="1400">
                <a:solidFill>
                  <a:srgbClr val="000C30"/>
                </a:solidFill>
                <a:latin typeface="Outfit" pitchFamily="2" charset="0"/>
              </a:rPr>
              <a:t>© Jigsaw Education Group</a:t>
            </a:r>
          </a:p>
        </p:txBody>
      </p:sp>
      <p:pic>
        <p:nvPicPr>
          <p:cNvPr id="8" name="Picture 7" descr="A purple square with black background&#10;&#10;AI-generated content may be incorrect.">
            <a:extLst>
              <a:ext uri="{FF2B5EF4-FFF2-40B4-BE49-F238E27FC236}">
                <a16:creationId xmlns:a16="http://schemas.microsoft.com/office/drawing/2014/main" id="{FE07560B-BFD1-97A5-2D05-E8B59B067F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924817" y="937487"/>
            <a:ext cx="404775" cy="404775"/>
          </a:xfrm>
          <a:prstGeom prst="rect">
            <a:avLst/>
          </a:prstGeom>
        </p:spPr>
      </p:pic>
      <p:pic>
        <p:nvPicPr>
          <p:cNvPr id="9" name="Picture 8" descr="A pink square with black background&#10;&#10;AI-generated content may be incorrect.">
            <a:extLst>
              <a:ext uri="{FF2B5EF4-FFF2-40B4-BE49-F238E27FC236}">
                <a16:creationId xmlns:a16="http://schemas.microsoft.com/office/drawing/2014/main" id="{41302B13-D9AC-49D9-A20B-8F66CF8D64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674189" y="5183994"/>
            <a:ext cx="404775" cy="404775"/>
          </a:xfrm>
          <a:prstGeom prst="rect">
            <a:avLst/>
          </a:prstGeom>
        </p:spPr>
      </p:pic>
      <p:pic>
        <p:nvPicPr>
          <p:cNvPr id="11" name="Picture 10" descr="A purple half circle with black background&#10;&#10;AI-generated content may be incorrect.">
            <a:extLst>
              <a:ext uri="{FF2B5EF4-FFF2-40B4-BE49-F238E27FC236}">
                <a16:creationId xmlns:a16="http://schemas.microsoft.com/office/drawing/2014/main" id="{3F6286C2-03BD-8C22-7AF6-5832BE5572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200247" y="5221329"/>
            <a:ext cx="404775" cy="404775"/>
          </a:xfrm>
          <a:prstGeom prst="rect">
            <a:avLst/>
          </a:prstGeom>
        </p:spPr>
      </p:pic>
      <p:pic>
        <p:nvPicPr>
          <p:cNvPr id="12" name="Picture 11">
            <a:extLst>
              <a:ext uri="{FF2B5EF4-FFF2-40B4-BE49-F238E27FC236}">
                <a16:creationId xmlns:a16="http://schemas.microsoft.com/office/drawing/2014/main" id="{5AE970D8-E5AF-FBF9-5968-17646621C2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7546" y="2526988"/>
            <a:ext cx="279595" cy="279595"/>
          </a:xfrm>
          <a:prstGeom prst="rect">
            <a:avLst/>
          </a:prstGeom>
        </p:spPr>
      </p:pic>
      <p:pic>
        <p:nvPicPr>
          <p:cNvPr id="13" name="Picture 12">
            <a:extLst>
              <a:ext uri="{FF2B5EF4-FFF2-40B4-BE49-F238E27FC236}">
                <a16:creationId xmlns:a16="http://schemas.microsoft.com/office/drawing/2014/main" id="{987A53DC-BDAF-55D6-9B74-64AF32D6D27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90753" y="938769"/>
            <a:ext cx="345654" cy="345654"/>
          </a:xfrm>
          <a:prstGeom prst="rect">
            <a:avLst/>
          </a:prstGeom>
        </p:spPr>
      </p:pic>
      <p:pic>
        <p:nvPicPr>
          <p:cNvPr id="14" name="Picture 13" descr="A blue square with black background&#10;&#10;AI-generated content may be incorrect.">
            <a:extLst>
              <a:ext uri="{FF2B5EF4-FFF2-40B4-BE49-F238E27FC236}">
                <a16:creationId xmlns:a16="http://schemas.microsoft.com/office/drawing/2014/main" id="{AA6DD2F2-EB3F-B9BB-C40D-5D16D479988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5993579" y="5424132"/>
            <a:ext cx="404775" cy="404775"/>
          </a:xfrm>
          <a:prstGeom prst="rect">
            <a:avLst/>
          </a:prstGeom>
        </p:spPr>
      </p:pic>
      <p:pic>
        <p:nvPicPr>
          <p:cNvPr id="15" name="Picture 14" descr="A blue and black half circle&#10;&#10;AI-generated content may be incorrect.">
            <a:extLst>
              <a:ext uri="{FF2B5EF4-FFF2-40B4-BE49-F238E27FC236}">
                <a16:creationId xmlns:a16="http://schemas.microsoft.com/office/drawing/2014/main" id="{1C36E3F6-A408-C9E2-E773-773264AF3E5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10343352" y="1316094"/>
            <a:ext cx="404775" cy="404775"/>
          </a:xfrm>
          <a:prstGeom prst="rect">
            <a:avLst/>
          </a:prstGeom>
        </p:spPr>
      </p:pic>
      <p:pic>
        <p:nvPicPr>
          <p:cNvPr id="1026" name="Picture 2">
            <a:extLst>
              <a:ext uri="{FF2B5EF4-FFF2-40B4-BE49-F238E27FC236}">
                <a16:creationId xmlns:a16="http://schemas.microsoft.com/office/drawing/2014/main" id="{CB8B4ECD-3ECD-32E3-6147-50E3610BA6B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964371" y="3580935"/>
            <a:ext cx="404775" cy="4118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yellow sign with black text and a purple rectangle with eyes&#10;&#10;AI-generated content may be incorrect.">
            <a:extLst>
              <a:ext uri="{FF2B5EF4-FFF2-40B4-BE49-F238E27FC236}">
                <a16:creationId xmlns:a16="http://schemas.microsoft.com/office/drawing/2014/main" id="{B473D37F-6D2B-1532-D10F-E499BA68ECF4}"/>
              </a:ext>
            </a:extLst>
          </p:cNvPr>
          <p:cNvPicPr>
            <a:picLocks noChangeAspect="1"/>
          </p:cNvPicPr>
          <p:nvPr/>
        </p:nvPicPr>
        <p:blipFill>
          <a:blip r:embed="rId12"/>
          <a:stretch>
            <a:fillRect/>
          </a:stretch>
        </p:blipFill>
        <p:spPr>
          <a:xfrm>
            <a:off x="244561" y="245075"/>
            <a:ext cx="1611528" cy="1095633"/>
          </a:xfrm>
          <a:prstGeom prst="rect">
            <a:avLst/>
          </a:prstGeom>
        </p:spPr>
      </p:pic>
    </p:spTree>
    <p:extLst>
      <p:ext uri="{BB962C8B-B14F-4D97-AF65-F5344CB8AC3E}">
        <p14:creationId xmlns:p14="http://schemas.microsoft.com/office/powerpoint/2010/main" val="2460323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03B26-BB4A-7FB6-E1D3-84421748A041}"/>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1134F255-974E-94C5-9B98-A3BF765E7812}"/>
              </a:ext>
            </a:extLst>
          </p:cNvPr>
          <p:cNvSpPr/>
          <p:nvPr/>
        </p:nvSpPr>
        <p:spPr>
          <a:xfrm>
            <a:off x="0" y="0"/>
            <a:ext cx="12192000" cy="6858000"/>
          </a:xfrm>
          <a:prstGeom prst="rect">
            <a:avLst/>
          </a:prstGeom>
          <a:solidFill>
            <a:srgbClr val="FDF7E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75E91"/>
              </a:solidFill>
            </a:endParaRPr>
          </a:p>
        </p:txBody>
      </p:sp>
      <p:sp>
        <p:nvSpPr>
          <p:cNvPr id="11" name="TextBox 10">
            <a:extLst>
              <a:ext uri="{FF2B5EF4-FFF2-40B4-BE49-F238E27FC236}">
                <a16:creationId xmlns:a16="http://schemas.microsoft.com/office/drawing/2014/main" id="{A4A264FB-A07F-5B14-6201-200CF152F2BF}"/>
              </a:ext>
            </a:extLst>
          </p:cNvPr>
          <p:cNvSpPr txBox="1"/>
          <p:nvPr/>
        </p:nvSpPr>
        <p:spPr>
          <a:xfrm>
            <a:off x="4523400" y="6458311"/>
            <a:ext cx="2947248" cy="307777"/>
          </a:xfrm>
          <a:prstGeom prst="rect">
            <a:avLst/>
          </a:prstGeom>
          <a:noFill/>
        </p:spPr>
        <p:txBody>
          <a:bodyPr wrap="square" rtlCol="0">
            <a:spAutoFit/>
          </a:bodyPr>
          <a:lstStyle/>
          <a:p>
            <a:pPr algn="ctr"/>
            <a:r>
              <a:rPr lang="en-GB" sz="1400">
                <a:solidFill>
                  <a:srgbClr val="000C30"/>
                </a:solidFill>
                <a:latin typeface="Outfit" pitchFamily="2" charset="0"/>
              </a:rPr>
              <a:t>© Jigsaw Education Group</a:t>
            </a:r>
          </a:p>
        </p:txBody>
      </p:sp>
      <p:sp>
        <p:nvSpPr>
          <p:cNvPr id="3" name="Thought Bubble: Cloud 2">
            <a:extLst>
              <a:ext uri="{FF2B5EF4-FFF2-40B4-BE49-F238E27FC236}">
                <a16:creationId xmlns:a16="http://schemas.microsoft.com/office/drawing/2014/main" id="{19DD3A64-8C37-0EEF-F96F-AF634EDA3760}"/>
              </a:ext>
            </a:extLst>
          </p:cNvPr>
          <p:cNvSpPr/>
          <p:nvPr/>
        </p:nvSpPr>
        <p:spPr>
          <a:xfrm rot="-480000" flipH="1">
            <a:off x="1950698" y="1306545"/>
            <a:ext cx="7719554" cy="4240593"/>
          </a:xfrm>
          <a:prstGeom prst="cloudCallout">
            <a:avLst>
              <a:gd name="adj1" fmla="val 64113"/>
              <a:gd name="adj2" fmla="val 67504"/>
            </a:avLst>
          </a:prstGeom>
          <a:solidFill>
            <a:srgbClr val="FF646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4000" i="1">
              <a:solidFill>
                <a:srgbClr val="000C30"/>
              </a:solidFill>
              <a:latin typeface="Outfit" pitchFamily="2" charset="0"/>
            </a:endParaRPr>
          </a:p>
        </p:txBody>
      </p:sp>
      <p:sp>
        <p:nvSpPr>
          <p:cNvPr id="2" name="Title 1">
            <a:extLst>
              <a:ext uri="{FF2B5EF4-FFF2-40B4-BE49-F238E27FC236}">
                <a16:creationId xmlns:a16="http://schemas.microsoft.com/office/drawing/2014/main" id="{C042A55A-3962-9E11-B9E4-E3821BB68E99}"/>
              </a:ext>
            </a:extLst>
          </p:cNvPr>
          <p:cNvSpPr txBox="1">
            <a:spLocks/>
          </p:cNvSpPr>
          <p:nvPr/>
        </p:nvSpPr>
        <p:spPr>
          <a:xfrm>
            <a:off x="198016" y="91912"/>
            <a:ext cx="8340056"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500" b="1">
                <a:solidFill>
                  <a:srgbClr val="000C30"/>
                </a:solidFill>
                <a:latin typeface="Outfit" pitchFamily="2" charset="0"/>
                <a:ea typeface="DIN 2014" panose="020B0504020202020204" pitchFamily="34" charset="0"/>
              </a:rPr>
              <a:t>BOOKS THAT CAN SUPPORT EMOTIONAL WELLBEING</a:t>
            </a:r>
          </a:p>
        </p:txBody>
      </p:sp>
      <p:sp>
        <p:nvSpPr>
          <p:cNvPr id="6" name="TextBox 5">
            <a:extLst>
              <a:ext uri="{FF2B5EF4-FFF2-40B4-BE49-F238E27FC236}">
                <a16:creationId xmlns:a16="http://schemas.microsoft.com/office/drawing/2014/main" id="{1C6265A1-403F-D3E9-00B6-C6367E35C455}"/>
              </a:ext>
            </a:extLst>
          </p:cNvPr>
          <p:cNvSpPr txBox="1"/>
          <p:nvPr/>
        </p:nvSpPr>
        <p:spPr>
          <a:xfrm>
            <a:off x="3035259" y="2152561"/>
            <a:ext cx="5936819"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a:solidFill>
                  <a:srgbClr val="000C30"/>
                </a:solidFill>
                <a:latin typeface="Outfit"/>
              </a:rPr>
              <a:t>How many of you have read </a:t>
            </a:r>
            <a:r>
              <a:rPr lang="en-GB" sz="4000" i="1">
                <a:solidFill>
                  <a:srgbClr val="000C30"/>
                </a:solidFill>
                <a:latin typeface="Outfit"/>
              </a:rPr>
              <a:t>'</a:t>
            </a:r>
            <a:r>
              <a:rPr lang="en-GB" sz="4000" b="1" i="1">
                <a:solidFill>
                  <a:srgbClr val="000C30"/>
                </a:solidFill>
                <a:latin typeface="Outfit"/>
              </a:rPr>
              <a:t>The boy, the fox, the mole and the horse?'</a:t>
            </a:r>
            <a:r>
              <a:rPr lang="en-GB" sz="4000" i="1">
                <a:solidFill>
                  <a:srgbClr val="000C30"/>
                </a:solidFill>
                <a:latin typeface="Outfit"/>
              </a:rPr>
              <a:t> (Ebury Publishing)</a:t>
            </a:r>
            <a:endParaRPr lang="en-US"/>
          </a:p>
        </p:txBody>
      </p:sp>
    </p:spTree>
    <p:extLst>
      <p:ext uri="{BB962C8B-B14F-4D97-AF65-F5344CB8AC3E}">
        <p14:creationId xmlns:p14="http://schemas.microsoft.com/office/powerpoint/2010/main" val="3718671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51EEB-E4E5-CFEF-A665-91722D2693C1}"/>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75283003-E3D6-F19E-DE46-D0561829BD8D}"/>
              </a:ext>
            </a:extLst>
          </p:cNvPr>
          <p:cNvSpPr/>
          <p:nvPr/>
        </p:nvSpPr>
        <p:spPr>
          <a:xfrm>
            <a:off x="0" y="0"/>
            <a:ext cx="12192000" cy="6858000"/>
          </a:xfrm>
          <a:prstGeom prst="rect">
            <a:avLst/>
          </a:prstGeom>
          <a:solidFill>
            <a:srgbClr val="FDF7E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75E91"/>
              </a:solidFill>
            </a:endParaRPr>
          </a:p>
        </p:txBody>
      </p:sp>
      <p:sp>
        <p:nvSpPr>
          <p:cNvPr id="5" name="Rectangle: Rounded Corners 4">
            <a:extLst>
              <a:ext uri="{FF2B5EF4-FFF2-40B4-BE49-F238E27FC236}">
                <a16:creationId xmlns:a16="http://schemas.microsoft.com/office/drawing/2014/main" id="{36C284E5-C374-2585-20AD-2494B5F79569}"/>
              </a:ext>
            </a:extLst>
          </p:cNvPr>
          <p:cNvSpPr/>
          <p:nvPr/>
        </p:nvSpPr>
        <p:spPr>
          <a:xfrm>
            <a:off x="353914" y="4414026"/>
            <a:ext cx="11260477" cy="1063119"/>
          </a:xfrm>
          <a:prstGeom prst="roundRect">
            <a:avLst/>
          </a:prstGeom>
          <a:solidFill>
            <a:srgbClr val="FF646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600">
                <a:solidFill>
                  <a:schemeClr val="tx1"/>
                </a:solidFill>
                <a:latin typeface="Outfit" pitchFamily="2" charset="0"/>
                <a:ea typeface="DIN 2014" panose="020B0504020202020204" pitchFamily="34" charset="0"/>
              </a:rPr>
              <a:t>This story reminds us that it is </a:t>
            </a:r>
            <a:r>
              <a:rPr lang="en-GB" sz="3600" b="1">
                <a:solidFill>
                  <a:schemeClr val="tx1"/>
                </a:solidFill>
                <a:latin typeface="Outfit" pitchFamily="2" charset="0"/>
                <a:ea typeface="DIN 2014" panose="020B0504020202020204" pitchFamily="34" charset="0"/>
              </a:rPr>
              <a:t>okay to ask for help</a:t>
            </a:r>
            <a:r>
              <a:rPr lang="en-GB" sz="3600">
                <a:solidFill>
                  <a:schemeClr val="tx1"/>
                </a:solidFill>
                <a:latin typeface="Outfit" pitchFamily="2" charset="0"/>
                <a:ea typeface="DIN 2014" panose="020B0504020202020204" pitchFamily="34" charset="0"/>
              </a:rPr>
              <a:t>.</a:t>
            </a:r>
          </a:p>
        </p:txBody>
      </p:sp>
      <p:sp>
        <p:nvSpPr>
          <p:cNvPr id="4" name="TextBox 3">
            <a:extLst>
              <a:ext uri="{FF2B5EF4-FFF2-40B4-BE49-F238E27FC236}">
                <a16:creationId xmlns:a16="http://schemas.microsoft.com/office/drawing/2014/main" id="{6E155E26-0C86-FDA0-3896-61DC310DC7AB}"/>
              </a:ext>
            </a:extLst>
          </p:cNvPr>
          <p:cNvSpPr txBox="1"/>
          <p:nvPr/>
        </p:nvSpPr>
        <p:spPr>
          <a:xfrm>
            <a:off x="173343" y="2474893"/>
            <a:ext cx="11469534" cy="1323439"/>
          </a:xfrm>
          <a:prstGeom prst="rect">
            <a:avLst/>
          </a:prstGeom>
          <a:noFill/>
        </p:spPr>
        <p:txBody>
          <a:bodyPr wrap="square" lIns="91440" tIns="45720" rIns="91440" bIns="45720" anchor="t">
            <a:spAutoFit/>
          </a:bodyPr>
          <a:lstStyle/>
          <a:p>
            <a:pPr algn="ctr"/>
            <a:r>
              <a:rPr lang="en-GB" sz="4000">
                <a:latin typeface="Outfit" pitchFamily="2" charset="0"/>
                <a:ea typeface="DIN 2014" panose="020B0504020202020204" pitchFamily="34" charset="0"/>
              </a:rPr>
              <a:t>A beautifully illustrated journey about friendship, courage, and acceptance.</a:t>
            </a:r>
          </a:p>
        </p:txBody>
      </p:sp>
      <p:sp>
        <p:nvSpPr>
          <p:cNvPr id="11" name="TextBox 10">
            <a:extLst>
              <a:ext uri="{FF2B5EF4-FFF2-40B4-BE49-F238E27FC236}">
                <a16:creationId xmlns:a16="http://schemas.microsoft.com/office/drawing/2014/main" id="{B9796567-1E7B-B08D-8CE7-23747C61CD91}"/>
              </a:ext>
            </a:extLst>
          </p:cNvPr>
          <p:cNvSpPr txBox="1"/>
          <p:nvPr/>
        </p:nvSpPr>
        <p:spPr>
          <a:xfrm>
            <a:off x="4523400" y="6458311"/>
            <a:ext cx="2947248" cy="307777"/>
          </a:xfrm>
          <a:prstGeom prst="rect">
            <a:avLst/>
          </a:prstGeom>
          <a:noFill/>
        </p:spPr>
        <p:txBody>
          <a:bodyPr wrap="square" rtlCol="0">
            <a:spAutoFit/>
          </a:bodyPr>
          <a:lstStyle/>
          <a:p>
            <a:pPr algn="ctr"/>
            <a:r>
              <a:rPr lang="en-GB" sz="1400">
                <a:solidFill>
                  <a:srgbClr val="000C30"/>
                </a:solidFill>
                <a:latin typeface="Outfit" pitchFamily="2" charset="0"/>
              </a:rPr>
              <a:t>© Jigsaw Education Group</a:t>
            </a:r>
          </a:p>
        </p:txBody>
      </p:sp>
      <p:sp>
        <p:nvSpPr>
          <p:cNvPr id="2" name="Title 1">
            <a:extLst>
              <a:ext uri="{FF2B5EF4-FFF2-40B4-BE49-F238E27FC236}">
                <a16:creationId xmlns:a16="http://schemas.microsoft.com/office/drawing/2014/main" id="{2A211C87-1A50-9C61-B36E-F6F3BBDE53D8}"/>
              </a:ext>
            </a:extLst>
          </p:cNvPr>
          <p:cNvSpPr txBox="1">
            <a:spLocks/>
          </p:cNvSpPr>
          <p:nvPr/>
        </p:nvSpPr>
        <p:spPr>
          <a:xfrm>
            <a:off x="187719" y="91912"/>
            <a:ext cx="8340056"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500" b="1">
                <a:solidFill>
                  <a:srgbClr val="000C30"/>
                </a:solidFill>
                <a:latin typeface="Outfit" pitchFamily="2" charset="0"/>
                <a:ea typeface="DIN 2014" panose="020B0504020202020204" pitchFamily="34" charset="0"/>
              </a:rPr>
              <a:t>BOOKS THAT CAN SUPPORT EMOTIONAL WELLBEING</a:t>
            </a:r>
          </a:p>
        </p:txBody>
      </p:sp>
    </p:spTree>
    <p:extLst>
      <p:ext uri="{BB962C8B-B14F-4D97-AF65-F5344CB8AC3E}">
        <p14:creationId xmlns:p14="http://schemas.microsoft.com/office/powerpoint/2010/main" val="431314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9D9FA-3549-8BC6-BB6D-A259C483AA4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029ACD9-ADEA-9D65-8BD9-0DDB899F557A}"/>
              </a:ext>
            </a:extLst>
          </p:cNvPr>
          <p:cNvSpPr/>
          <p:nvPr/>
        </p:nvSpPr>
        <p:spPr>
          <a:xfrm>
            <a:off x="0" y="-10297"/>
            <a:ext cx="12192000" cy="6858000"/>
          </a:xfrm>
          <a:prstGeom prst="rect">
            <a:avLst/>
          </a:prstGeom>
          <a:solidFill>
            <a:srgbClr val="FDF7E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75E91"/>
              </a:solidFill>
            </a:endParaRPr>
          </a:p>
        </p:txBody>
      </p:sp>
      <p:sp>
        <p:nvSpPr>
          <p:cNvPr id="11" name="TextBox 10">
            <a:extLst>
              <a:ext uri="{FF2B5EF4-FFF2-40B4-BE49-F238E27FC236}">
                <a16:creationId xmlns:a16="http://schemas.microsoft.com/office/drawing/2014/main" id="{2AA03664-D5B3-32C6-EC04-2420F48E725D}"/>
              </a:ext>
            </a:extLst>
          </p:cNvPr>
          <p:cNvSpPr txBox="1"/>
          <p:nvPr/>
        </p:nvSpPr>
        <p:spPr>
          <a:xfrm>
            <a:off x="4523400" y="6458311"/>
            <a:ext cx="2947248" cy="307777"/>
          </a:xfrm>
          <a:prstGeom prst="rect">
            <a:avLst/>
          </a:prstGeom>
          <a:noFill/>
        </p:spPr>
        <p:txBody>
          <a:bodyPr wrap="square" rtlCol="0">
            <a:spAutoFit/>
          </a:bodyPr>
          <a:lstStyle/>
          <a:p>
            <a:pPr algn="ctr"/>
            <a:r>
              <a:rPr lang="en-GB" sz="1400">
                <a:solidFill>
                  <a:srgbClr val="000C30"/>
                </a:solidFill>
                <a:latin typeface="Outfit" pitchFamily="2" charset="0"/>
              </a:rPr>
              <a:t>© Jigsaw Education Group</a:t>
            </a:r>
          </a:p>
        </p:txBody>
      </p:sp>
      <p:sp>
        <p:nvSpPr>
          <p:cNvPr id="3" name="Thought Bubble: Cloud 2">
            <a:extLst>
              <a:ext uri="{FF2B5EF4-FFF2-40B4-BE49-F238E27FC236}">
                <a16:creationId xmlns:a16="http://schemas.microsoft.com/office/drawing/2014/main" id="{F8476BE2-51D5-99F0-5F56-4FF5E9C0017B}"/>
              </a:ext>
            </a:extLst>
          </p:cNvPr>
          <p:cNvSpPr/>
          <p:nvPr/>
        </p:nvSpPr>
        <p:spPr>
          <a:xfrm rot="-420000" flipH="1">
            <a:off x="1660469" y="1518937"/>
            <a:ext cx="8872850" cy="4065539"/>
          </a:xfrm>
          <a:prstGeom prst="cloudCallout">
            <a:avLst>
              <a:gd name="adj1" fmla="val 64113"/>
              <a:gd name="adj2" fmla="val 67504"/>
            </a:avLst>
          </a:prstGeom>
          <a:solidFill>
            <a:srgbClr val="97BF3D"/>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3200" i="1">
              <a:solidFill>
                <a:srgbClr val="000C30"/>
              </a:solidFill>
              <a:latin typeface="Outfit" pitchFamily="2" charset="0"/>
            </a:endParaRPr>
          </a:p>
        </p:txBody>
      </p:sp>
      <p:sp>
        <p:nvSpPr>
          <p:cNvPr id="2" name="Title 1">
            <a:extLst>
              <a:ext uri="{FF2B5EF4-FFF2-40B4-BE49-F238E27FC236}">
                <a16:creationId xmlns:a16="http://schemas.microsoft.com/office/drawing/2014/main" id="{046129E9-6BF5-DC74-0559-2B88F2E9A7A6}"/>
              </a:ext>
            </a:extLst>
          </p:cNvPr>
          <p:cNvSpPr txBox="1">
            <a:spLocks/>
          </p:cNvSpPr>
          <p:nvPr/>
        </p:nvSpPr>
        <p:spPr>
          <a:xfrm>
            <a:off x="187719" y="91912"/>
            <a:ext cx="8340056"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500" b="1">
                <a:solidFill>
                  <a:srgbClr val="000C30"/>
                </a:solidFill>
                <a:latin typeface="Outfit" pitchFamily="2" charset="0"/>
                <a:ea typeface="DIN 2014" panose="020B0504020202020204" pitchFamily="34" charset="0"/>
              </a:rPr>
              <a:t>BOOKS THAT CAN SUPPORT EMOTIONAL WELLBEING</a:t>
            </a:r>
          </a:p>
        </p:txBody>
      </p:sp>
      <p:sp>
        <p:nvSpPr>
          <p:cNvPr id="4" name="TextBox 3">
            <a:extLst>
              <a:ext uri="{FF2B5EF4-FFF2-40B4-BE49-F238E27FC236}">
                <a16:creationId xmlns:a16="http://schemas.microsoft.com/office/drawing/2014/main" id="{70A88C96-2F02-342C-BA8E-325990FC062D}"/>
              </a:ext>
            </a:extLst>
          </p:cNvPr>
          <p:cNvSpPr txBox="1"/>
          <p:nvPr/>
        </p:nvSpPr>
        <p:spPr>
          <a:xfrm>
            <a:off x="2719477" y="2398769"/>
            <a:ext cx="7226196"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solidFill>
                  <a:srgbClr val="000C30"/>
                </a:solidFill>
                <a:latin typeface="Outfit"/>
              </a:rPr>
              <a:t>Has anyone seen </a:t>
            </a:r>
            <a:endParaRPr lang="en-US">
              <a:solidFill>
                <a:srgbClr val="000000"/>
              </a:solidFill>
              <a:latin typeface="Aptos" panose="02110004020202020204"/>
            </a:endParaRPr>
          </a:p>
          <a:p>
            <a:r>
              <a:rPr lang="en-GB" sz="3200">
                <a:solidFill>
                  <a:srgbClr val="000C30"/>
                </a:solidFill>
                <a:latin typeface="Outfit"/>
              </a:rPr>
              <a:t>'</a:t>
            </a:r>
            <a:r>
              <a:rPr lang="en-US" sz="3200" b="1" i="1">
                <a:solidFill>
                  <a:srgbClr val="000C30"/>
                </a:solidFill>
                <a:latin typeface="Outfit"/>
              </a:rPr>
              <a:t>How To: Absurd Scientific Advice for Common Real-World Problems’ </a:t>
            </a:r>
            <a:r>
              <a:rPr lang="en-US" sz="3200" i="1">
                <a:solidFill>
                  <a:srgbClr val="000C30"/>
                </a:solidFill>
                <a:latin typeface="Outfit"/>
              </a:rPr>
              <a:t>by Randall Munroe? (John Murray Press)</a:t>
            </a:r>
            <a:endParaRPr lang="en-US"/>
          </a:p>
        </p:txBody>
      </p:sp>
    </p:spTree>
    <p:extLst>
      <p:ext uri="{BB962C8B-B14F-4D97-AF65-F5344CB8AC3E}">
        <p14:creationId xmlns:p14="http://schemas.microsoft.com/office/powerpoint/2010/main" val="1992284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6C1C2-4DE7-7D15-5F79-7EDF75F527FB}"/>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3B6A0E3-9898-BD07-6935-E6EF5661CB58}"/>
              </a:ext>
            </a:extLst>
          </p:cNvPr>
          <p:cNvSpPr/>
          <p:nvPr/>
        </p:nvSpPr>
        <p:spPr>
          <a:xfrm>
            <a:off x="0" y="0"/>
            <a:ext cx="12192000" cy="6858000"/>
          </a:xfrm>
          <a:prstGeom prst="rect">
            <a:avLst/>
          </a:prstGeom>
          <a:solidFill>
            <a:srgbClr val="FDF7E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75E91"/>
              </a:solidFill>
            </a:endParaRPr>
          </a:p>
        </p:txBody>
      </p:sp>
      <p:sp>
        <p:nvSpPr>
          <p:cNvPr id="5" name="Rectangle: Rounded Corners 4">
            <a:extLst>
              <a:ext uri="{FF2B5EF4-FFF2-40B4-BE49-F238E27FC236}">
                <a16:creationId xmlns:a16="http://schemas.microsoft.com/office/drawing/2014/main" id="{582F3F55-91D5-1C47-A14A-321AF0006F12}"/>
              </a:ext>
            </a:extLst>
          </p:cNvPr>
          <p:cNvSpPr/>
          <p:nvPr/>
        </p:nvSpPr>
        <p:spPr>
          <a:xfrm>
            <a:off x="353914" y="4414026"/>
            <a:ext cx="11260477" cy="1063119"/>
          </a:xfrm>
          <a:prstGeom prst="roundRect">
            <a:avLst/>
          </a:prstGeom>
          <a:solidFill>
            <a:srgbClr val="97BF3D"/>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600">
                <a:solidFill>
                  <a:schemeClr val="tx1"/>
                </a:solidFill>
                <a:latin typeface="Outfit" pitchFamily="2" charset="0"/>
                <a:ea typeface="DIN 2014" panose="020B0504020202020204" pitchFamily="34" charset="0"/>
              </a:rPr>
              <a:t>This author shows us new ways to use science </a:t>
            </a:r>
            <a:r>
              <a:rPr lang="en-GB" sz="3600" b="1">
                <a:solidFill>
                  <a:schemeClr val="tx1"/>
                </a:solidFill>
                <a:latin typeface="Outfit" pitchFamily="2" charset="0"/>
                <a:ea typeface="DIN 2014" panose="020B0504020202020204" pitchFamily="34" charset="0"/>
              </a:rPr>
              <a:t>to have fun exploring ridiculous ideas </a:t>
            </a:r>
            <a:r>
              <a:rPr lang="en-GB" sz="3600">
                <a:solidFill>
                  <a:schemeClr val="tx1"/>
                </a:solidFill>
                <a:latin typeface="Outfit" pitchFamily="2" charset="0"/>
                <a:ea typeface="DIN 2014" panose="020B0504020202020204" pitchFamily="34" charset="0"/>
              </a:rPr>
              <a:t>that might just work!</a:t>
            </a:r>
          </a:p>
        </p:txBody>
      </p:sp>
      <p:sp>
        <p:nvSpPr>
          <p:cNvPr id="4" name="TextBox 3">
            <a:extLst>
              <a:ext uri="{FF2B5EF4-FFF2-40B4-BE49-F238E27FC236}">
                <a16:creationId xmlns:a16="http://schemas.microsoft.com/office/drawing/2014/main" id="{3E3E456D-5A6A-B245-4174-8DF1614FC8D0}"/>
              </a:ext>
            </a:extLst>
          </p:cNvPr>
          <p:cNvSpPr txBox="1"/>
          <p:nvPr/>
        </p:nvSpPr>
        <p:spPr>
          <a:xfrm>
            <a:off x="173343" y="2474893"/>
            <a:ext cx="11469534" cy="1938992"/>
          </a:xfrm>
          <a:prstGeom prst="rect">
            <a:avLst/>
          </a:prstGeom>
          <a:noFill/>
        </p:spPr>
        <p:txBody>
          <a:bodyPr wrap="square" lIns="91440" tIns="45720" rIns="91440" bIns="45720" anchor="t">
            <a:spAutoFit/>
          </a:bodyPr>
          <a:lstStyle/>
          <a:p>
            <a:pPr algn="ctr"/>
            <a:r>
              <a:rPr lang="en-GB" sz="4000">
                <a:latin typeface="Outfit" pitchFamily="2" charset="0"/>
                <a:ea typeface="DIN 2014" panose="020B0504020202020204" pitchFamily="34" charset="0"/>
              </a:rPr>
              <a:t>New ways to solve problems in </a:t>
            </a:r>
            <a:r>
              <a:rPr lang="en-GB" sz="4000" i="1">
                <a:latin typeface="Outfit" pitchFamily="2" charset="0"/>
                <a:ea typeface="DIN 2014" panose="020B0504020202020204" pitchFamily="34" charset="0"/>
              </a:rPr>
              <a:t>totally</a:t>
            </a:r>
            <a:r>
              <a:rPr lang="en-GB" sz="4000">
                <a:latin typeface="Outfit" pitchFamily="2" charset="0"/>
                <a:ea typeface="DIN 2014" panose="020B0504020202020204" pitchFamily="34" charset="0"/>
              </a:rPr>
              <a:t> over-the top ways that you will want to share with your friends.</a:t>
            </a:r>
          </a:p>
        </p:txBody>
      </p:sp>
      <p:sp>
        <p:nvSpPr>
          <p:cNvPr id="11" name="TextBox 10">
            <a:extLst>
              <a:ext uri="{FF2B5EF4-FFF2-40B4-BE49-F238E27FC236}">
                <a16:creationId xmlns:a16="http://schemas.microsoft.com/office/drawing/2014/main" id="{6418DF72-3778-49B9-16CF-72965C66E6F0}"/>
              </a:ext>
            </a:extLst>
          </p:cNvPr>
          <p:cNvSpPr txBox="1"/>
          <p:nvPr/>
        </p:nvSpPr>
        <p:spPr>
          <a:xfrm>
            <a:off x="4523400" y="6458311"/>
            <a:ext cx="2947248" cy="307777"/>
          </a:xfrm>
          <a:prstGeom prst="rect">
            <a:avLst/>
          </a:prstGeom>
          <a:noFill/>
        </p:spPr>
        <p:txBody>
          <a:bodyPr wrap="square" rtlCol="0">
            <a:spAutoFit/>
          </a:bodyPr>
          <a:lstStyle/>
          <a:p>
            <a:pPr algn="ctr"/>
            <a:r>
              <a:rPr lang="en-GB" sz="1400">
                <a:solidFill>
                  <a:srgbClr val="000C30"/>
                </a:solidFill>
                <a:latin typeface="Outfit" pitchFamily="2" charset="0"/>
              </a:rPr>
              <a:t>© Jigsaw Education Group</a:t>
            </a:r>
          </a:p>
        </p:txBody>
      </p:sp>
      <p:sp>
        <p:nvSpPr>
          <p:cNvPr id="2" name="Title 1">
            <a:extLst>
              <a:ext uri="{FF2B5EF4-FFF2-40B4-BE49-F238E27FC236}">
                <a16:creationId xmlns:a16="http://schemas.microsoft.com/office/drawing/2014/main" id="{CFEC7F3D-05EF-5120-8513-53B7FD459A93}"/>
              </a:ext>
            </a:extLst>
          </p:cNvPr>
          <p:cNvSpPr txBox="1">
            <a:spLocks/>
          </p:cNvSpPr>
          <p:nvPr/>
        </p:nvSpPr>
        <p:spPr>
          <a:xfrm>
            <a:off x="187719" y="91912"/>
            <a:ext cx="8340056"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500" b="1">
                <a:solidFill>
                  <a:srgbClr val="000C30"/>
                </a:solidFill>
                <a:latin typeface="Outfit" pitchFamily="2" charset="0"/>
                <a:ea typeface="DIN 2014" panose="020B0504020202020204" pitchFamily="34" charset="0"/>
              </a:rPr>
              <a:t>BOOKS THAT CAN SUPPORT EMOTIONAL WELLBEING</a:t>
            </a:r>
          </a:p>
        </p:txBody>
      </p:sp>
    </p:spTree>
    <p:extLst>
      <p:ext uri="{BB962C8B-B14F-4D97-AF65-F5344CB8AC3E}">
        <p14:creationId xmlns:p14="http://schemas.microsoft.com/office/powerpoint/2010/main" val="1692658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2532C-0E18-CF1B-3AAD-D99AA10AF88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17F949F9-1E49-9890-69E8-7123CA0C4403}"/>
              </a:ext>
            </a:extLst>
          </p:cNvPr>
          <p:cNvSpPr/>
          <p:nvPr/>
        </p:nvSpPr>
        <p:spPr>
          <a:xfrm>
            <a:off x="0" y="0"/>
            <a:ext cx="12192000" cy="6858000"/>
          </a:xfrm>
          <a:prstGeom prst="rect">
            <a:avLst/>
          </a:prstGeom>
          <a:solidFill>
            <a:srgbClr val="FDF7E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75E91"/>
              </a:solidFill>
            </a:endParaRPr>
          </a:p>
        </p:txBody>
      </p:sp>
      <p:sp>
        <p:nvSpPr>
          <p:cNvPr id="11" name="TextBox 10">
            <a:extLst>
              <a:ext uri="{FF2B5EF4-FFF2-40B4-BE49-F238E27FC236}">
                <a16:creationId xmlns:a16="http://schemas.microsoft.com/office/drawing/2014/main" id="{4FEF79D5-877E-A410-F920-066ABD7F84BF}"/>
              </a:ext>
            </a:extLst>
          </p:cNvPr>
          <p:cNvSpPr txBox="1"/>
          <p:nvPr/>
        </p:nvSpPr>
        <p:spPr>
          <a:xfrm>
            <a:off x="4523400" y="6458311"/>
            <a:ext cx="2947248" cy="307777"/>
          </a:xfrm>
          <a:prstGeom prst="rect">
            <a:avLst/>
          </a:prstGeom>
          <a:noFill/>
        </p:spPr>
        <p:txBody>
          <a:bodyPr wrap="square" rtlCol="0">
            <a:spAutoFit/>
          </a:bodyPr>
          <a:lstStyle/>
          <a:p>
            <a:pPr algn="ctr"/>
            <a:r>
              <a:rPr lang="en-GB" sz="1400">
                <a:solidFill>
                  <a:srgbClr val="000C30"/>
                </a:solidFill>
                <a:latin typeface="Outfit" pitchFamily="2" charset="0"/>
              </a:rPr>
              <a:t>© Jigsaw Education Group</a:t>
            </a:r>
          </a:p>
        </p:txBody>
      </p:sp>
      <p:sp>
        <p:nvSpPr>
          <p:cNvPr id="3" name="Thought Bubble: Cloud 2">
            <a:extLst>
              <a:ext uri="{FF2B5EF4-FFF2-40B4-BE49-F238E27FC236}">
                <a16:creationId xmlns:a16="http://schemas.microsoft.com/office/drawing/2014/main" id="{EFAD7AA6-7521-D162-92FC-89872B949469}"/>
              </a:ext>
            </a:extLst>
          </p:cNvPr>
          <p:cNvSpPr/>
          <p:nvPr/>
        </p:nvSpPr>
        <p:spPr>
          <a:xfrm rot="-360000" flipH="1">
            <a:off x="2146347" y="1674556"/>
            <a:ext cx="7702246" cy="3800501"/>
          </a:xfrm>
          <a:prstGeom prst="cloudCallout">
            <a:avLst>
              <a:gd name="adj1" fmla="val 64113"/>
              <a:gd name="adj2" fmla="val 67504"/>
            </a:avLst>
          </a:prstGeom>
          <a:solidFill>
            <a:srgbClr val="F47B2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4000">
              <a:solidFill>
                <a:srgbClr val="000C30"/>
              </a:solidFill>
              <a:latin typeface="Outfit" pitchFamily="2" charset="0"/>
            </a:endParaRPr>
          </a:p>
        </p:txBody>
      </p:sp>
      <p:sp>
        <p:nvSpPr>
          <p:cNvPr id="2" name="Title 1">
            <a:extLst>
              <a:ext uri="{FF2B5EF4-FFF2-40B4-BE49-F238E27FC236}">
                <a16:creationId xmlns:a16="http://schemas.microsoft.com/office/drawing/2014/main" id="{95DA87DB-9234-532D-3728-C8FCAD0F3DE2}"/>
              </a:ext>
            </a:extLst>
          </p:cNvPr>
          <p:cNvSpPr txBox="1">
            <a:spLocks/>
          </p:cNvSpPr>
          <p:nvPr/>
        </p:nvSpPr>
        <p:spPr>
          <a:xfrm>
            <a:off x="187719" y="91912"/>
            <a:ext cx="8340056"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500" b="1">
                <a:solidFill>
                  <a:srgbClr val="000C30"/>
                </a:solidFill>
                <a:latin typeface="Outfit" pitchFamily="2" charset="0"/>
                <a:ea typeface="DIN 2014" panose="020B0504020202020204" pitchFamily="34" charset="0"/>
              </a:rPr>
              <a:t>BOOKS THAT CAN SUPPORT EMOTIONAL WELLBEING</a:t>
            </a:r>
          </a:p>
        </p:txBody>
      </p:sp>
      <p:sp>
        <p:nvSpPr>
          <p:cNvPr id="4" name="TextBox 3">
            <a:extLst>
              <a:ext uri="{FF2B5EF4-FFF2-40B4-BE49-F238E27FC236}">
                <a16:creationId xmlns:a16="http://schemas.microsoft.com/office/drawing/2014/main" id="{A320A5E3-5BBD-B45A-BB25-8B85D708FCD6}"/>
              </a:ext>
            </a:extLst>
          </p:cNvPr>
          <p:cNvSpPr txBox="1"/>
          <p:nvPr/>
        </p:nvSpPr>
        <p:spPr>
          <a:xfrm>
            <a:off x="3226763" y="2769900"/>
            <a:ext cx="503680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000">
                <a:solidFill>
                  <a:srgbClr val="000C30"/>
                </a:solidFill>
                <a:latin typeface="Outfit"/>
              </a:rPr>
              <a:t>Who here gets stressed sometimes?</a:t>
            </a:r>
            <a:endParaRPr lang="en-US"/>
          </a:p>
        </p:txBody>
      </p:sp>
    </p:spTree>
    <p:extLst>
      <p:ext uri="{BB962C8B-B14F-4D97-AF65-F5344CB8AC3E}">
        <p14:creationId xmlns:p14="http://schemas.microsoft.com/office/powerpoint/2010/main" val="1169055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A7486-F98D-AB81-E9D8-BFD6FD3FFEDF}"/>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888C673A-D208-D924-1047-1D307BDF8546}"/>
              </a:ext>
            </a:extLst>
          </p:cNvPr>
          <p:cNvSpPr/>
          <p:nvPr/>
        </p:nvSpPr>
        <p:spPr>
          <a:xfrm>
            <a:off x="0" y="0"/>
            <a:ext cx="12192000" cy="6858000"/>
          </a:xfrm>
          <a:prstGeom prst="rect">
            <a:avLst/>
          </a:prstGeom>
          <a:solidFill>
            <a:srgbClr val="FDF7E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75E91"/>
              </a:solidFill>
            </a:endParaRPr>
          </a:p>
        </p:txBody>
      </p:sp>
      <p:sp>
        <p:nvSpPr>
          <p:cNvPr id="5" name="Rectangle: Rounded Corners 4">
            <a:extLst>
              <a:ext uri="{FF2B5EF4-FFF2-40B4-BE49-F238E27FC236}">
                <a16:creationId xmlns:a16="http://schemas.microsoft.com/office/drawing/2014/main" id="{DF6E5EAF-D9F7-77D5-9E52-7B54F0E81225}"/>
              </a:ext>
            </a:extLst>
          </p:cNvPr>
          <p:cNvSpPr/>
          <p:nvPr/>
        </p:nvSpPr>
        <p:spPr>
          <a:xfrm>
            <a:off x="551328" y="2315285"/>
            <a:ext cx="11134165" cy="3885340"/>
          </a:xfrm>
          <a:prstGeom prst="roundRect">
            <a:avLst/>
          </a:prstGeom>
          <a:solidFill>
            <a:srgbClr val="F47B2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600" b="1" i="1">
                <a:solidFill>
                  <a:srgbClr val="000C30"/>
                </a:solidFill>
                <a:latin typeface="Outfit"/>
                <a:ea typeface="+mn-lt"/>
                <a:cs typeface="+mn-lt"/>
              </a:rPr>
              <a:t>'Stress Less: Mindfulness for Teenagers' by Adam Avin </a:t>
            </a:r>
            <a:r>
              <a:rPr lang="en-GB" sz="3600">
                <a:solidFill>
                  <a:srgbClr val="000C30"/>
                </a:solidFill>
                <a:latin typeface="Outfit"/>
                <a:ea typeface="+mn-lt"/>
                <a:cs typeface="+mn-lt"/>
              </a:rPr>
              <a:t>is a book written by a teen, for teens—so it actually gets what you're going through. </a:t>
            </a:r>
            <a:endParaRPr lang="en-US">
              <a:solidFill>
                <a:srgbClr val="000C30"/>
              </a:solidFill>
              <a:latin typeface="Outfit"/>
              <a:ea typeface="+mn-lt"/>
              <a:cs typeface="+mn-lt"/>
            </a:endParaRPr>
          </a:p>
          <a:p>
            <a:pPr algn="ctr"/>
            <a:r>
              <a:rPr lang="en-GB" sz="3600">
                <a:solidFill>
                  <a:srgbClr val="000C30"/>
                </a:solidFill>
                <a:latin typeface="Outfit"/>
                <a:ea typeface="+mn-lt"/>
                <a:cs typeface="+mn-lt"/>
              </a:rPr>
              <a:t>It shares easy mindfulness tips to help you handle stress, feel more in control, and stay calm when life gets overwhelming. </a:t>
            </a:r>
            <a:r>
              <a:rPr lang="en-GB" sz="3600" i="1">
                <a:solidFill>
                  <a:srgbClr val="000C30"/>
                </a:solidFill>
                <a:latin typeface="Outfit"/>
                <a:ea typeface="+mn-lt"/>
                <a:cs typeface="+mn-lt"/>
              </a:rPr>
              <a:t>(Trigger Publishing)</a:t>
            </a:r>
            <a:endParaRPr lang="en-US" i="1">
              <a:solidFill>
                <a:srgbClr val="000C30"/>
              </a:solidFill>
              <a:latin typeface="Outfit" pitchFamily="2" charset="0"/>
              <a:ea typeface="+mn-lt"/>
              <a:cs typeface="+mn-lt"/>
            </a:endParaRPr>
          </a:p>
        </p:txBody>
      </p:sp>
      <p:sp>
        <p:nvSpPr>
          <p:cNvPr id="12" name="TextBox 11">
            <a:extLst>
              <a:ext uri="{FF2B5EF4-FFF2-40B4-BE49-F238E27FC236}">
                <a16:creationId xmlns:a16="http://schemas.microsoft.com/office/drawing/2014/main" id="{BE615D90-1F8F-7659-4E5C-92E51E56A73D}"/>
              </a:ext>
            </a:extLst>
          </p:cNvPr>
          <p:cNvSpPr txBox="1"/>
          <p:nvPr/>
        </p:nvSpPr>
        <p:spPr>
          <a:xfrm>
            <a:off x="4523400" y="6458311"/>
            <a:ext cx="2947248" cy="307777"/>
          </a:xfrm>
          <a:prstGeom prst="rect">
            <a:avLst/>
          </a:prstGeom>
          <a:noFill/>
        </p:spPr>
        <p:txBody>
          <a:bodyPr wrap="square" rtlCol="0">
            <a:spAutoFit/>
          </a:bodyPr>
          <a:lstStyle/>
          <a:p>
            <a:pPr algn="ctr"/>
            <a:r>
              <a:rPr lang="en-GB" sz="1400">
                <a:solidFill>
                  <a:srgbClr val="000C30"/>
                </a:solidFill>
                <a:latin typeface="Outfit" pitchFamily="2" charset="0"/>
              </a:rPr>
              <a:t>© Jigsaw Education Group</a:t>
            </a:r>
          </a:p>
        </p:txBody>
      </p:sp>
      <p:sp>
        <p:nvSpPr>
          <p:cNvPr id="2" name="Title 1">
            <a:extLst>
              <a:ext uri="{FF2B5EF4-FFF2-40B4-BE49-F238E27FC236}">
                <a16:creationId xmlns:a16="http://schemas.microsoft.com/office/drawing/2014/main" id="{FB629950-6FA6-5B64-F970-8882439130A2}"/>
              </a:ext>
            </a:extLst>
          </p:cNvPr>
          <p:cNvSpPr txBox="1">
            <a:spLocks/>
          </p:cNvSpPr>
          <p:nvPr/>
        </p:nvSpPr>
        <p:spPr>
          <a:xfrm>
            <a:off x="187719" y="91912"/>
            <a:ext cx="8340056"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500" b="1">
                <a:solidFill>
                  <a:srgbClr val="000C30"/>
                </a:solidFill>
                <a:latin typeface="Outfit" pitchFamily="2" charset="0"/>
                <a:ea typeface="DIN 2014" panose="020B0504020202020204" pitchFamily="34" charset="0"/>
              </a:rPr>
              <a:t>BOOKS THAT CAN SUPPORT EMOTIONAL WELLBEING</a:t>
            </a:r>
          </a:p>
        </p:txBody>
      </p:sp>
    </p:spTree>
    <p:extLst>
      <p:ext uri="{BB962C8B-B14F-4D97-AF65-F5344CB8AC3E}">
        <p14:creationId xmlns:p14="http://schemas.microsoft.com/office/powerpoint/2010/main" val="1955451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5AC98-1675-7574-D1B4-B6F69B795A6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BC52487-951D-F143-B5CA-A7E70EA8BEC6}"/>
              </a:ext>
            </a:extLst>
          </p:cNvPr>
          <p:cNvSpPr/>
          <p:nvPr/>
        </p:nvSpPr>
        <p:spPr>
          <a:xfrm>
            <a:off x="0" y="0"/>
            <a:ext cx="12192000" cy="6858000"/>
          </a:xfrm>
          <a:prstGeom prst="rect">
            <a:avLst/>
          </a:prstGeom>
          <a:solidFill>
            <a:srgbClr val="FDF7E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75E91"/>
              </a:solidFill>
            </a:endParaRPr>
          </a:p>
        </p:txBody>
      </p:sp>
      <p:sp>
        <p:nvSpPr>
          <p:cNvPr id="3" name="TextBox 2">
            <a:extLst>
              <a:ext uri="{FF2B5EF4-FFF2-40B4-BE49-F238E27FC236}">
                <a16:creationId xmlns:a16="http://schemas.microsoft.com/office/drawing/2014/main" id="{5C3E42D4-C554-75BE-AC79-B97F3A8957BB}"/>
              </a:ext>
            </a:extLst>
          </p:cNvPr>
          <p:cNvSpPr txBox="1"/>
          <p:nvPr/>
        </p:nvSpPr>
        <p:spPr>
          <a:xfrm>
            <a:off x="205175" y="233262"/>
            <a:ext cx="11422452" cy="1169551"/>
          </a:xfrm>
          <a:prstGeom prst="rect">
            <a:avLst/>
          </a:prstGeom>
          <a:noFill/>
        </p:spPr>
        <p:txBody>
          <a:bodyPr wrap="square" lIns="91440" tIns="45720" rIns="91440" bIns="45720" anchor="t">
            <a:spAutoFit/>
          </a:bodyPr>
          <a:lstStyle/>
          <a:p>
            <a:r>
              <a:rPr lang="en-GB" sz="3500" b="1">
                <a:solidFill>
                  <a:srgbClr val="000C30"/>
                </a:solidFill>
                <a:latin typeface="Outfit" pitchFamily="2" charset="0"/>
              </a:rPr>
              <a:t>READING IS POWERFUL, </a:t>
            </a:r>
          </a:p>
          <a:p>
            <a:r>
              <a:rPr lang="en-GB" sz="3500" b="1">
                <a:solidFill>
                  <a:srgbClr val="000C30"/>
                </a:solidFill>
                <a:latin typeface="Outfit" pitchFamily="2" charset="0"/>
              </a:rPr>
              <a:t>IT CAN HELP US TO...</a:t>
            </a:r>
          </a:p>
        </p:txBody>
      </p:sp>
      <p:pic>
        <p:nvPicPr>
          <p:cNvPr id="7" name="Picture 6" descr="A group of colorful books with icons&#10;&#10;AI-generated content may be incorrect.">
            <a:extLst>
              <a:ext uri="{FF2B5EF4-FFF2-40B4-BE49-F238E27FC236}">
                <a16:creationId xmlns:a16="http://schemas.microsoft.com/office/drawing/2014/main" id="{9FB92F91-6932-F6A2-BC8C-FFDE854715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9508" y="1566830"/>
            <a:ext cx="4880020" cy="4880020"/>
          </a:xfrm>
          <a:prstGeom prst="rect">
            <a:avLst/>
          </a:prstGeom>
        </p:spPr>
      </p:pic>
      <p:sp>
        <p:nvSpPr>
          <p:cNvPr id="8" name="TextBox 7">
            <a:extLst>
              <a:ext uri="{FF2B5EF4-FFF2-40B4-BE49-F238E27FC236}">
                <a16:creationId xmlns:a16="http://schemas.microsoft.com/office/drawing/2014/main" id="{1BC1E726-12F4-D6B0-D6A2-792320CBD816}"/>
              </a:ext>
            </a:extLst>
          </p:cNvPr>
          <p:cNvSpPr txBox="1"/>
          <p:nvPr/>
        </p:nvSpPr>
        <p:spPr>
          <a:xfrm>
            <a:off x="477668" y="1808215"/>
            <a:ext cx="5989368" cy="4154984"/>
          </a:xfrm>
          <a:prstGeom prst="rect">
            <a:avLst/>
          </a:prstGeom>
          <a:noFill/>
        </p:spPr>
        <p:txBody>
          <a:bodyPr wrap="square">
            <a:spAutoFit/>
          </a:bodyPr>
          <a:lstStyle/>
          <a:p>
            <a:r>
              <a:rPr lang="en-GB" sz="2200" b="1">
                <a:latin typeface="Outfit" pitchFamily="2" charset="0"/>
                <a:ea typeface="DIN 2014" panose="020B0504020202020204" pitchFamily="34" charset="0"/>
              </a:rPr>
              <a:t>Connect: </a:t>
            </a:r>
            <a:r>
              <a:rPr lang="en-GB" sz="2200">
                <a:latin typeface="Outfit" pitchFamily="2" charset="0"/>
                <a:ea typeface="DIN 2014" panose="020B0504020202020204" pitchFamily="34" charset="0"/>
              </a:rPr>
              <a:t>building relationships and empathy</a:t>
            </a:r>
          </a:p>
          <a:p>
            <a:endParaRPr lang="en-GB" sz="2200">
              <a:latin typeface="Outfit" pitchFamily="2" charset="0"/>
              <a:ea typeface="DIN 2014" panose="020B0504020202020204" pitchFamily="34" charset="0"/>
            </a:endParaRPr>
          </a:p>
          <a:p>
            <a:r>
              <a:rPr lang="en-GB" sz="2200" b="1">
                <a:latin typeface="Outfit" pitchFamily="2" charset="0"/>
                <a:ea typeface="DIN 2014" panose="020B0504020202020204" pitchFamily="34" charset="0"/>
              </a:rPr>
              <a:t>Be Active</a:t>
            </a:r>
            <a:r>
              <a:rPr lang="en-GB" sz="2200">
                <a:latin typeface="Outfit" pitchFamily="2" charset="0"/>
                <a:ea typeface="DIN 2014" panose="020B0504020202020204" pitchFamily="34" charset="0"/>
              </a:rPr>
              <a:t>: inspiring movement and well-being</a:t>
            </a:r>
          </a:p>
          <a:p>
            <a:endParaRPr lang="en-US" sz="2200">
              <a:latin typeface="Outfit" pitchFamily="2" charset="0"/>
              <a:ea typeface="DIN 2014" panose="020B0504020202020204" pitchFamily="34" charset="0"/>
            </a:endParaRPr>
          </a:p>
          <a:p>
            <a:r>
              <a:rPr lang="en-GB" sz="2200" b="1">
                <a:latin typeface="Outfit" pitchFamily="2" charset="0"/>
                <a:ea typeface="DIN 2014" panose="020B0504020202020204" pitchFamily="34" charset="0"/>
              </a:rPr>
              <a:t>Take notice: </a:t>
            </a:r>
            <a:r>
              <a:rPr lang="en-GB" sz="2200">
                <a:latin typeface="Outfit" pitchFamily="2" charset="0"/>
                <a:ea typeface="DIN 2014" panose="020B0504020202020204" pitchFamily="34" charset="0"/>
              </a:rPr>
              <a:t>encouraging mindfulness and emotional awareness 
</a:t>
            </a:r>
            <a:r>
              <a:rPr lang="en-GB" sz="2200" b="1">
                <a:latin typeface="Outfit" pitchFamily="2" charset="0"/>
                <a:ea typeface="DIN 2014" panose="020B0504020202020204" pitchFamily="34" charset="0"/>
              </a:rPr>
              <a:t>Keep learning</a:t>
            </a:r>
            <a:r>
              <a:rPr lang="en-GB" sz="2200">
                <a:latin typeface="Outfit" pitchFamily="2" charset="0"/>
                <a:ea typeface="DIN 2014" panose="020B0504020202020204" pitchFamily="34" charset="0"/>
              </a:rPr>
              <a:t>: through curiosity, imagination and a love of learning.
</a:t>
            </a:r>
            <a:r>
              <a:rPr lang="en-GB" sz="2200" b="1">
                <a:latin typeface="Outfit" pitchFamily="2" charset="0"/>
                <a:ea typeface="DIN 2014" panose="020B0504020202020204" pitchFamily="34" charset="0"/>
              </a:rPr>
              <a:t>Give: </a:t>
            </a:r>
            <a:r>
              <a:rPr lang="en-GB" sz="2200">
                <a:latin typeface="Outfit" pitchFamily="2" charset="0"/>
                <a:ea typeface="DIN 2014" panose="020B0504020202020204" pitchFamily="34" charset="0"/>
              </a:rPr>
              <a:t>highlighting kindness, sharing and making a difference.</a:t>
            </a:r>
          </a:p>
        </p:txBody>
      </p:sp>
    </p:spTree>
    <p:extLst>
      <p:ext uri="{BB962C8B-B14F-4D97-AF65-F5344CB8AC3E}">
        <p14:creationId xmlns:p14="http://schemas.microsoft.com/office/powerpoint/2010/main" val="4220918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56D1A-47CB-1F2B-77CD-E7DD5E1201FE}"/>
              </a:ext>
            </a:extLst>
          </p:cNvPr>
          <p:cNvSpPr/>
          <p:nvPr/>
        </p:nvSpPr>
        <p:spPr>
          <a:xfrm>
            <a:off x="0" y="0"/>
            <a:ext cx="12192000" cy="6858000"/>
          </a:xfrm>
          <a:prstGeom prst="rect">
            <a:avLst/>
          </a:prstGeom>
          <a:solidFill>
            <a:srgbClr val="FDF7E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75E91"/>
              </a:solidFill>
            </a:endParaRPr>
          </a:p>
        </p:txBody>
      </p:sp>
      <p:sp>
        <p:nvSpPr>
          <p:cNvPr id="2" name="Title 1">
            <a:extLst>
              <a:ext uri="{FF2B5EF4-FFF2-40B4-BE49-F238E27FC236}">
                <a16:creationId xmlns:a16="http://schemas.microsoft.com/office/drawing/2014/main" id="{1005C16E-F3FC-AAD9-7EB4-1EDE65D8B406}"/>
              </a:ext>
            </a:extLst>
          </p:cNvPr>
          <p:cNvSpPr>
            <a:spLocks noGrp="1"/>
          </p:cNvSpPr>
          <p:nvPr>
            <p:ph type="title"/>
          </p:nvPr>
        </p:nvSpPr>
        <p:spPr>
          <a:xfrm>
            <a:off x="169886" y="-142343"/>
            <a:ext cx="11174891" cy="1723288"/>
          </a:xfrm>
        </p:spPr>
        <p:txBody>
          <a:bodyPr>
            <a:normAutofit/>
          </a:bodyPr>
          <a:lstStyle/>
          <a:p>
            <a:r>
              <a:rPr lang="en-GB" sz="3500" b="1">
                <a:solidFill>
                  <a:srgbClr val="000C30"/>
                </a:solidFill>
                <a:latin typeface="Outfit" pitchFamily="2" charset="0"/>
              </a:rPr>
              <a:t>BELONGING AND COMMUNITY </a:t>
            </a:r>
          </a:p>
        </p:txBody>
      </p:sp>
      <p:pic>
        <p:nvPicPr>
          <p:cNvPr id="3" name="Picture 8" descr="A group of people standing in front of a building&#10;&#10;Description automatically generated with medium confidence">
            <a:extLst>
              <a:ext uri="{FF2B5EF4-FFF2-40B4-BE49-F238E27FC236}">
                <a16:creationId xmlns:a16="http://schemas.microsoft.com/office/drawing/2014/main" id="{802D776A-37D7-35A8-B88F-349E95D42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0144" y="3619021"/>
            <a:ext cx="3387655" cy="3136006"/>
          </a:xfrm>
          <a:prstGeom prst="rect">
            <a:avLst/>
          </a:prstGeom>
          <a:noFill/>
          <a:extLst>
            <a:ext uri="{909E8E84-426E-40DD-AFC4-6F175D3DCCD1}">
              <a14:hiddenFill xmlns:a14="http://schemas.microsoft.com/office/drawing/2010/main">
                <a:solidFill>
                  <a:srgbClr val="FFFFFF"/>
                </a:solidFill>
              </a14:hiddenFill>
            </a:ext>
          </a:extLst>
        </p:spPr>
      </p:pic>
      <p:sp>
        <p:nvSpPr>
          <p:cNvPr id="10" name="Thought Bubble: Cloud 9">
            <a:extLst>
              <a:ext uri="{FF2B5EF4-FFF2-40B4-BE49-F238E27FC236}">
                <a16:creationId xmlns:a16="http://schemas.microsoft.com/office/drawing/2014/main" id="{302B14F3-371F-C3E8-EE6F-238A01A1A1C5}"/>
              </a:ext>
            </a:extLst>
          </p:cNvPr>
          <p:cNvSpPr/>
          <p:nvPr/>
        </p:nvSpPr>
        <p:spPr>
          <a:xfrm rot="420000">
            <a:off x="180183" y="1794284"/>
            <a:ext cx="5967740" cy="3260535"/>
          </a:xfrm>
          <a:prstGeom prst="cloudCallout">
            <a:avLst>
              <a:gd name="adj1" fmla="val 57651"/>
              <a:gd name="adj2" fmla="val 75732"/>
            </a:avLst>
          </a:prstGeom>
          <a:solidFill>
            <a:srgbClr val="C2A6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b="1">
              <a:latin typeface="DIN 2014" panose="020B0504020202020204" pitchFamily="34" charset="0"/>
              <a:ea typeface="DIN 2014" panose="020B0504020202020204" pitchFamily="34" charset="0"/>
            </a:endParaRPr>
          </a:p>
        </p:txBody>
      </p:sp>
      <p:sp>
        <p:nvSpPr>
          <p:cNvPr id="12" name="TextBox 11">
            <a:extLst>
              <a:ext uri="{FF2B5EF4-FFF2-40B4-BE49-F238E27FC236}">
                <a16:creationId xmlns:a16="http://schemas.microsoft.com/office/drawing/2014/main" id="{30E03FF4-BD38-0410-5D38-DC2B034A61A1}"/>
              </a:ext>
            </a:extLst>
          </p:cNvPr>
          <p:cNvSpPr txBox="1"/>
          <p:nvPr/>
        </p:nvSpPr>
        <p:spPr>
          <a:xfrm>
            <a:off x="634639" y="2448196"/>
            <a:ext cx="5038234" cy="523220"/>
          </a:xfrm>
          <a:prstGeom prst="rect">
            <a:avLst/>
          </a:prstGeom>
          <a:noFill/>
        </p:spPr>
        <p:txBody>
          <a:bodyPr wrap="square" lIns="91440" tIns="45720" rIns="91440" bIns="45720" anchor="t">
            <a:spAutoFit/>
          </a:bodyPr>
          <a:lstStyle/>
          <a:p>
            <a:pPr algn="ctr"/>
            <a:endParaRPr lang="en-GB" sz="2800">
              <a:latin typeface="Outfit" pitchFamily="2" charset="0"/>
              <a:ea typeface="DIN 2014" panose="020B0504020202020204" pitchFamily="34" charset="0"/>
            </a:endParaRPr>
          </a:p>
        </p:txBody>
      </p:sp>
      <p:sp>
        <p:nvSpPr>
          <p:cNvPr id="8" name="TextBox 7">
            <a:extLst>
              <a:ext uri="{FF2B5EF4-FFF2-40B4-BE49-F238E27FC236}">
                <a16:creationId xmlns:a16="http://schemas.microsoft.com/office/drawing/2014/main" id="{C9A41DE5-B1B9-C5E4-9413-DE739913EB65}"/>
              </a:ext>
            </a:extLst>
          </p:cNvPr>
          <p:cNvSpPr txBox="1"/>
          <p:nvPr/>
        </p:nvSpPr>
        <p:spPr>
          <a:xfrm>
            <a:off x="4523400" y="6458311"/>
            <a:ext cx="2947248" cy="307777"/>
          </a:xfrm>
          <a:prstGeom prst="rect">
            <a:avLst/>
          </a:prstGeom>
          <a:noFill/>
        </p:spPr>
        <p:txBody>
          <a:bodyPr wrap="square" rtlCol="0">
            <a:spAutoFit/>
          </a:bodyPr>
          <a:lstStyle/>
          <a:p>
            <a:pPr algn="ctr"/>
            <a:r>
              <a:rPr lang="en-GB" sz="1400">
                <a:solidFill>
                  <a:srgbClr val="000C30"/>
                </a:solidFill>
                <a:latin typeface="Outfit" pitchFamily="2" charset="0"/>
              </a:rPr>
              <a:t>© Jigsaw Education Group</a:t>
            </a:r>
          </a:p>
        </p:txBody>
      </p:sp>
      <p:pic>
        <p:nvPicPr>
          <p:cNvPr id="4" name="Picture 3">
            <a:extLst>
              <a:ext uri="{FF2B5EF4-FFF2-40B4-BE49-F238E27FC236}">
                <a16:creationId xmlns:a16="http://schemas.microsoft.com/office/drawing/2014/main" id="{D5AEF5AB-1C0B-6447-D504-9B06976127C4}"/>
              </a:ext>
            </a:extLst>
          </p:cNvPr>
          <p:cNvPicPr>
            <a:picLocks noChangeAspect="1"/>
          </p:cNvPicPr>
          <p:nvPr/>
        </p:nvPicPr>
        <p:blipFill>
          <a:blip r:embed="rId4"/>
          <a:stretch>
            <a:fillRect/>
          </a:stretch>
        </p:blipFill>
        <p:spPr>
          <a:xfrm rot="480000">
            <a:off x="6065384" y="576778"/>
            <a:ext cx="6523285" cy="4182218"/>
          </a:xfrm>
          <a:prstGeom prst="rect">
            <a:avLst/>
          </a:prstGeom>
        </p:spPr>
      </p:pic>
      <p:sp>
        <p:nvSpPr>
          <p:cNvPr id="9" name="TextBox 8">
            <a:extLst>
              <a:ext uri="{FF2B5EF4-FFF2-40B4-BE49-F238E27FC236}">
                <a16:creationId xmlns:a16="http://schemas.microsoft.com/office/drawing/2014/main" id="{15DD67BF-BE02-9A8E-249D-81D39D652D17}"/>
              </a:ext>
            </a:extLst>
          </p:cNvPr>
          <p:cNvSpPr txBox="1"/>
          <p:nvPr/>
        </p:nvSpPr>
        <p:spPr>
          <a:xfrm>
            <a:off x="6993129" y="1447323"/>
            <a:ext cx="4701757" cy="1384995"/>
          </a:xfrm>
          <a:prstGeom prst="rect">
            <a:avLst/>
          </a:prstGeom>
          <a:noFill/>
        </p:spPr>
        <p:txBody>
          <a:bodyPr wrap="square">
            <a:spAutoFit/>
          </a:bodyPr>
          <a:lstStyle/>
          <a:p>
            <a:r>
              <a:rPr lang="en-US" sz="2800">
                <a:latin typeface="Outfit" pitchFamily="2" charset="0"/>
              </a:rPr>
              <a:t>Have you got an unusual hobby? Reading about it can help you find others like you.</a:t>
            </a:r>
            <a:endParaRPr lang="en-GB" sz="2800">
              <a:latin typeface="Outfit" pitchFamily="2" charset="0"/>
            </a:endParaRPr>
          </a:p>
        </p:txBody>
      </p:sp>
      <p:sp>
        <p:nvSpPr>
          <p:cNvPr id="6" name="TextBox 5">
            <a:extLst>
              <a:ext uri="{FF2B5EF4-FFF2-40B4-BE49-F238E27FC236}">
                <a16:creationId xmlns:a16="http://schemas.microsoft.com/office/drawing/2014/main" id="{8DAAD031-C2C1-09CA-337E-9354DFA4620B}"/>
              </a:ext>
            </a:extLst>
          </p:cNvPr>
          <p:cNvSpPr txBox="1"/>
          <p:nvPr/>
        </p:nvSpPr>
        <p:spPr>
          <a:xfrm>
            <a:off x="510001" y="2663137"/>
            <a:ext cx="5312115"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a:latin typeface="Outfit"/>
              </a:rPr>
              <a:t>Have you ever read a book that helped you feel connected—to someone in the book, or </a:t>
            </a:r>
            <a:endParaRPr lang="en-US" sz="2800">
              <a:latin typeface="Outfit"/>
            </a:endParaRPr>
          </a:p>
          <a:p>
            <a:pPr algn="ctr"/>
            <a:r>
              <a:rPr lang="en-GB" sz="2800">
                <a:latin typeface="Outfit"/>
              </a:rPr>
              <a:t>someone in real life?</a:t>
            </a:r>
            <a:endParaRPr lang="en-GB"/>
          </a:p>
        </p:txBody>
      </p:sp>
    </p:spTree>
    <p:extLst>
      <p:ext uri="{BB962C8B-B14F-4D97-AF65-F5344CB8AC3E}">
        <p14:creationId xmlns:p14="http://schemas.microsoft.com/office/powerpoint/2010/main" val="752230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6866CA-7894-026B-5DA7-11D49FB15A9B}"/>
              </a:ext>
            </a:extLst>
          </p:cNvPr>
          <p:cNvSpPr/>
          <p:nvPr/>
        </p:nvSpPr>
        <p:spPr>
          <a:xfrm>
            <a:off x="0" y="0"/>
            <a:ext cx="12192000" cy="6858000"/>
          </a:xfrm>
          <a:prstGeom prst="rect">
            <a:avLst/>
          </a:prstGeom>
          <a:solidFill>
            <a:srgbClr val="FDF7E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75E91"/>
              </a:solidFill>
            </a:endParaRPr>
          </a:p>
        </p:txBody>
      </p:sp>
      <p:sp>
        <p:nvSpPr>
          <p:cNvPr id="2" name="Title 1">
            <a:extLst>
              <a:ext uri="{FF2B5EF4-FFF2-40B4-BE49-F238E27FC236}">
                <a16:creationId xmlns:a16="http://schemas.microsoft.com/office/drawing/2014/main" id="{3B6C5C26-262B-6987-BAAE-6E8C0FB7526E}"/>
              </a:ext>
            </a:extLst>
          </p:cNvPr>
          <p:cNvSpPr>
            <a:spLocks noGrp="1"/>
          </p:cNvSpPr>
          <p:nvPr>
            <p:ph type="title"/>
          </p:nvPr>
        </p:nvSpPr>
        <p:spPr>
          <a:xfrm>
            <a:off x="168523" y="41094"/>
            <a:ext cx="9143609" cy="1325563"/>
          </a:xfrm>
        </p:spPr>
        <p:txBody>
          <a:bodyPr>
            <a:normAutofit/>
          </a:bodyPr>
          <a:lstStyle/>
          <a:p>
            <a:r>
              <a:rPr lang="en-GB" sz="3500" b="1">
                <a:solidFill>
                  <a:srgbClr val="000C30"/>
                </a:solidFill>
                <a:latin typeface="Outfit" pitchFamily="2" charset="0"/>
                <a:ea typeface="DIN 2014" panose="020B0504020202020204" pitchFamily="34" charset="0"/>
              </a:rPr>
              <a:t>MINDFUL MOMENTS</a:t>
            </a:r>
          </a:p>
        </p:txBody>
      </p:sp>
      <p:pic>
        <p:nvPicPr>
          <p:cNvPr id="8" name="Picture 7">
            <a:extLst>
              <a:ext uri="{FF2B5EF4-FFF2-40B4-BE49-F238E27FC236}">
                <a16:creationId xmlns:a16="http://schemas.microsoft.com/office/drawing/2014/main" id="{E01A4D5D-2C23-74EC-4059-984A8285D21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052" b="98559" l="6183" r="98387">
                        <a14:foregroundMark x1="29032" y1="89049" x2="14516" y2="84150"/>
                        <a14:foregroundMark x1="14516" y1="84150" x2="13710" y2="60519"/>
                        <a14:foregroundMark x1="64785" y1="96830" x2="86290" y2="94813"/>
                        <a14:foregroundMark x1="86290" y1="94813" x2="89247" y2="94813"/>
                        <a14:foregroundMark x1="36828" y1="92219" x2="20161" y2="88473"/>
                        <a14:foregroundMark x1="20161" y1="88473" x2="8333" y2="80980"/>
                        <a14:foregroundMark x1="8333" y1="80980" x2="13978" y2="58501"/>
                        <a14:foregroundMark x1="61290" y1="6628" x2="61290" y2="6628"/>
                        <a14:foregroundMark x1="78763" y1="10951" x2="78763" y2="10951"/>
                        <a14:foregroundMark x1="85484" y1="17867" x2="92742" y2="42939"/>
                        <a14:foregroundMark x1="92742" y1="42939" x2="92204" y2="55331"/>
                        <a14:foregroundMark x1="92204" y1="55331" x2="87634" y2="69741"/>
                        <a14:foregroundMark x1="40860" y1="92219" x2="29032" y2="93948"/>
                        <a14:foregroundMark x1="29032" y1="93948" x2="6989" y2="87608"/>
                        <a14:foregroundMark x1="6989" y1="87608" x2="6183" y2="86167"/>
                        <a14:foregroundMark x1="96774" y1="94813" x2="96774" y2="94813"/>
                        <a14:foregroundMark x1="30108" y1="95389" x2="30108" y2="95389"/>
                        <a14:foregroundMark x1="84677" y1="99135" x2="84677" y2="99135"/>
                        <a14:foregroundMark x1="96237" y1="57349" x2="96237" y2="57349"/>
                        <a14:foregroundMark x1="97312" y1="26225" x2="97312" y2="26225"/>
                        <a14:foregroundMark x1="98387" y1="53314" x2="98387" y2="53314"/>
                        <a14:foregroundMark x1="34946" y1="51585" x2="34946" y2="51585"/>
                        <a14:foregroundMark x1="30108" y1="53026" x2="36022" y2="50144"/>
                      </a14:backgroundRemoval>
                    </a14:imgEffect>
                  </a14:imgLayer>
                </a14:imgProps>
              </a:ext>
            </a:extLst>
          </a:blip>
          <a:srcRect r="2243"/>
          <a:stretch>
            <a:fillRect/>
          </a:stretch>
        </p:blipFill>
        <p:spPr>
          <a:xfrm>
            <a:off x="6986316" y="1896035"/>
            <a:ext cx="5200131" cy="4961965"/>
          </a:xfrm>
          <a:prstGeom prst="rect">
            <a:avLst/>
          </a:prstGeom>
        </p:spPr>
      </p:pic>
      <p:sp>
        <p:nvSpPr>
          <p:cNvPr id="9" name="Rectangle: Rounded Corners 8">
            <a:extLst>
              <a:ext uri="{FF2B5EF4-FFF2-40B4-BE49-F238E27FC236}">
                <a16:creationId xmlns:a16="http://schemas.microsoft.com/office/drawing/2014/main" id="{852F3FFB-6C11-73B5-01D2-79A52F01F7CE}"/>
              </a:ext>
            </a:extLst>
          </p:cNvPr>
          <p:cNvSpPr/>
          <p:nvPr/>
        </p:nvSpPr>
        <p:spPr>
          <a:xfrm>
            <a:off x="284480" y="1584959"/>
            <a:ext cx="6441440" cy="4378961"/>
          </a:xfrm>
          <a:prstGeom prst="roundRect">
            <a:avLst/>
          </a:prstGeom>
          <a:solidFill>
            <a:srgbClr val="97BF3D"/>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a:solidFill>
                  <a:srgbClr val="000C30"/>
                </a:solidFill>
                <a:latin typeface="Outfit" pitchFamily="2" charset="0"/>
                <a:ea typeface="DIN 2014" panose="020B0504020202020204" pitchFamily="34" charset="0"/>
              </a:rPr>
              <a:t>Take 30 seconds to pause.</a:t>
            </a:r>
          </a:p>
          <a:p>
            <a:pPr algn="ctr"/>
            <a:endParaRPr lang="en-GB" sz="2800">
              <a:solidFill>
                <a:srgbClr val="000C30"/>
              </a:solidFill>
              <a:latin typeface="Outfit" pitchFamily="2" charset="0"/>
              <a:ea typeface="DIN 2014" panose="020B0504020202020204" pitchFamily="34" charset="0"/>
            </a:endParaRPr>
          </a:p>
          <a:p>
            <a:pPr algn="ctr"/>
            <a:r>
              <a:rPr lang="en-GB" sz="2800">
                <a:solidFill>
                  <a:srgbClr val="000C30"/>
                </a:solidFill>
                <a:latin typeface="Outfit" pitchFamily="2" charset="0"/>
                <a:ea typeface="DIN 2014" panose="020B0504020202020204" pitchFamily="34" charset="0"/>
              </a:rPr>
              <a:t>Think of a story where someone faced something difficult...</a:t>
            </a:r>
          </a:p>
          <a:p>
            <a:pPr algn="ctr"/>
            <a:br>
              <a:rPr lang="en-GB" sz="2800">
                <a:solidFill>
                  <a:srgbClr val="000C30"/>
                </a:solidFill>
                <a:latin typeface="Outfit" pitchFamily="2" charset="0"/>
                <a:ea typeface="DIN 2014" panose="020B0504020202020204" pitchFamily="34" charset="0"/>
              </a:rPr>
            </a:br>
            <a:r>
              <a:rPr lang="en-GB" sz="2800">
                <a:solidFill>
                  <a:srgbClr val="000C30"/>
                </a:solidFill>
                <a:latin typeface="Outfit" pitchFamily="2" charset="0"/>
                <a:ea typeface="DIN 2014" panose="020B0504020202020204" pitchFamily="34" charset="0"/>
              </a:rPr>
              <a:t>What helped them through it? </a:t>
            </a:r>
          </a:p>
          <a:p>
            <a:pPr algn="ctr"/>
            <a:endParaRPr lang="en-GB" sz="2800">
              <a:solidFill>
                <a:srgbClr val="000C30"/>
              </a:solidFill>
              <a:latin typeface="Outfit" pitchFamily="2" charset="0"/>
              <a:ea typeface="DIN 2014" panose="020B0504020202020204" pitchFamily="34" charset="0"/>
            </a:endParaRPr>
          </a:p>
          <a:p>
            <a:pPr algn="ctr"/>
            <a:r>
              <a:rPr lang="en-GB" sz="2800">
                <a:solidFill>
                  <a:srgbClr val="000C30"/>
                </a:solidFill>
                <a:latin typeface="Outfit" pitchFamily="2" charset="0"/>
                <a:ea typeface="DIN 2014" panose="020B0504020202020204" pitchFamily="34" charset="0"/>
              </a:rPr>
              <a:t>How did they grow?</a:t>
            </a:r>
          </a:p>
        </p:txBody>
      </p:sp>
      <p:sp>
        <p:nvSpPr>
          <p:cNvPr id="7" name="TextBox 6">
            <a:extLst>
              <a:ext uri="{FF2B5EF4-FFF2-40B4-BE49-F238E27FC236}">
                <a16:creationId xmlns:a16="http://schemas.microsoft.com/office/drawing/2014/main" id="{E743B778-A009-B49F-8AE5-9F6D01247DDE}"/>
              </a:ext>
            </a:extLst>
          </p:cNvPr>
          <p:cNvSpPr txBox="1"/>
          <p:nvPr/>
        </p:nvSpPr>
        <p:spPr>
          <a:xfrm>
            <a:off x="4523400" y="6458311"/>
            <a:ext cx="2947248" cy="307777"/>
          </a:xfrm>
          <a:prstGeom prst="rect">
            <a:avLst/>
          </a:prstGeom>
          <a:noFill/>
        </p:spPr>
        <p:txBody>
          <a:bodyPr wrap="square" rtlCol="0">
            <a:spAutoFit/>
          </a:bodyPr>
          <a:lstStyle/>
          <a:p>
            <a:pPr algn="ctr"/>
            <a:r>
              <a:rPr lang="en-GB" sz="1400">
                <a:solidFill>
                  <a:srgbClr val="000C30"/>
                </a:solidFill>
                <a:latin typeface="Outfit" pitchFamily="2" charset="0"/>
              </a:rPr>
              <a:t>© Jigsaw Education Group</a:t>
            </a:r>
          </a:p>
        </p:txBody>
      </p:sp>
    </p:spTree>
    <p:extLst>
      <p:ext uri="{BB962C8B-B14F-4D97-AF65-F5344CB8AC3E}">
        <p14:creationId xmlns:p14="http://schemas.microsoft.com/office/powerpoint/2010/main" val="1747819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CF1C95-D7CA-855E-695B-3C1C7D7E19D2}"/>
              </a:ext>
            </a:extLst>
          </p:cNvPr>
          <p:cNvSpPr/>
          <p:nvPr/>
        </p:nvSpPr>
        <p:spPr>
          <a:xfrm>
            <a:off x="0" y="0"/>
            <a:ext cx="12192000" cy="6858000"/>
          </a:xfrm>
          <a:prstGeom prst="rect">
            <a:avLst/>
          </a:prstGeom>
          <a:solidFill>
            <a:srgbClr val="FDF7E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75E91"/>
              </a:solidFill>
            </a:endParaRPr>
          </a:p>
        </p:txBody>
      </p:sp>
      <p:sp>
        <p:nvSpPr>
          <p:cNvPr id="2" name="TextBox 1">
            <a:extLst>
              <a:ext uri="{FF2B5EF4-FFF2-40B4-BE49-F238E27FC236}">
                <a16:creationId xmlns:a16="http://schemas.microsoft.com/office/drawing/2014/main" id="{2C9FEEEC-7115-BB79-04BA-63A377249F65}"/>
              </a:ext>
            </a:extLst>
          </p:cNvPr>
          <p:cNvSpPr txBox="1"/>
          <p:nvPr/>
        </p:nvSpPr>
        <p:spPr>
          <a:xfrm>
            <a:off x="6805820" y="2258472"/>
            <a:ext cx="4984961" cy="2767734"/>
          </a:xfrm>
          <a:prstGeom prst="rect">
            <a:avLst/>
          </a:prstGeom>
        </p:spPr>
        <p:txBody>
          <a:bodyPr vert="horz" lIns="91440" tIns="45720" rIns="91440" bIns="45720" rtlCol="0" anchor="t">
            <a:normAutofit lnSpcReduction="10000"/>
          </a:bodyPr>
          <a:lstStyle/>
          <a:p>
            <a:pPr>
              <a:lnSpc>
                <a:spcPct val="90000"/>
              </a:lnSpc>
              <a:spcAft>
                <a:spcPts val="600"/>
              </a:spcAft>
            </a:pPr>
            <a:r>
              <a:rPr lang="en-US" sz="2800">
                <a:solidFill>
                  <a:srgbClr val="000C30"/>
                </a:solidFill>
                <a:latin typeface="Outfit" pitchFamily="2" charset="0"/>
                <a:ea typeface="DIN 2014" panose="020B0504020202020204" pitchFamily="34" charset="0"/>
              </a:rPr>
              <a:t>Talk to someone about a story that made you feel something.</a:t>
            </a:r>
            <a:br>
              <a:rPr lang="en-US" sz="2800">
                <a:solidFill>
                  <a:srgbClr val="000C30"/>
                </a:solidFill>
                <a:latin typeface="Outfit" pitchFamily="2" charset="0"/>
                <a:ea typeface="DIN 2014" panose="020B0504020202020204" pitchFamily="34" charset="0"/>
              </a:rPr>
            </a:br>
            <a:endParaRPr lang="en-US" sz="2800">
              <a:solidFill>
                <a:srgbClr val="000C30"/>
              </a:solidFill>
              <a:latin typeface="Outfit" pitchFamily="2" charset="0"/>
              <a:ea typeface="DIN 2014" panose="020B0504020202020204" pitchFamily="34" charset="0"/>
            </a:endParaRPr>
          </a:p>
          <a:p>
            <a:pPr>
              <a:lnSpc>
                <a:spcPct val="90000"/>
              </a:lnSpc>
              <a:spcAft>
                <a:spcPts val="600"/>
              </a:spcAft>
            </a:pPr>
            <a:endParaRPr lang="en-US" sz="2800">
              <a:solidFill>
                <a:srgbClr val="000C30"/>
              </a:solidFill>
              <a:latin typeface="Outfit" pitchFamily="2" charset="0"/>
              <a:ea typeface="DIN 2014" panose="020B0504020202020204" pitchFamily="34" charset="0"/>
            </a:endParaRPr>
          </a:p>
          <a:p>
            <a:pPr>
              <a:lnSpc>
                <a:spcPct val="90000"/>
              </a:lnSpc>
              <a:spcAft>
                <a:spcPts val="600"/>
              </a:spcAft>
            </a:pPr>
            <a:r>
              <a:rPr lang="en-US" sz="2800">
                <a:solidFill>
                  <a:srgbClr val="000C30"/>
                </a:solidFill>
                <a:latin typeface="Outfit" pitchFamily="2" charset="0"/>
                <a:ea typeface="DIN 2014" panose="020B0504020202020204" pitchFamily="34" charset="0"/>
              </a:rPr>
              <a:t>Or ask a friend: </a:t>
            </a:r>
            <a:r>
              <a:rPr lang="en-US" sz="2800" i="1">
                <a:solidFill>
                  <a:srgbClr val="000C30"/>
                </a:solidFill>
                <a:latin typeface="Outfit" pitchFamily="2" charset="0"/>
                <a:ea typeface="DIN 2014" panose="020B0504020202020204" pitchFamily="34" charset="0"/>
              </a:rPr>
              <a:t>“What’s the last story that you read that has really stayed with you?”</a:t>
            </a:r>
          </a:p>
        </p:txBody>
      </p:sp>
      <p:sp>
        <p:nvSpPr>
          <p:cNvPr id="3" name="Title 1">
            <a:extLst>
              <a:ext uri="{FF2B5EF4-FFF2-40B4-BE49-F238E27FC236}">
                <a16:creationId xmlns:a16="http://schemas.microsoft.com/office/drawing/2014/main" id="{2351591D-EF13-4BD3-D6B7-35E39655E0CA}"/>
              </a:ext>
            </a:extLst>
          </p:cNvPr>
          <p:cNvSpPr txBox="1">
            <a:spLocks/>
          </p:cNvSpPr>
          <p:nvPr/>
        </p:nvSpPr>
        <p:spPr>
          <a:xfrm>
            <a:off x="195929" y="-243148"/>
            <a:ext cx="9499399" cy="18999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a:solidFill>
                  <a:srgbClr val="000C30"/>
                </a:solidFill>
                <a:latin typeface="Outfit" pitchFamily="2" charset="0"/>
                <a:ea typeface="DIN 2014" panose="020B0504020202020204" pitchFamily="34" charset="0"/>
              </a:rPr>
              <a:t>CHALLENGE YOURSELF</a:t>
            </a:r>
          </a:p>
        </p:txBody>
      </p:sp>
      <p:pic>
        <p:nvPicPr>
          <p:cNvPr id="8" name="Picture 7" descr="A pink square with black background&#10;&#10;AI-generated content may be incorrect.">
            <a:extLst>
              <a:ext uri="{FF2B5EF4-FFF2-40B4-BE49-F238E27FC236}">
                <a16:creationId xmlns:a16="http://schemas.microsoft.com/office/drawing/2014/main" id="{9D850C81-B0FC-A956-4833-DDBAB4D137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096000" y="2258472"/>
            <a:ext cx="539030" cy="539030"/>
          </a:xfrm>
          <a:prstGeom prst="rect">
            <a:avLst/>
          </a:prstGeom>
        </p:spPr>
      </p:pic>
      <p:pic>
        <p:nvPicPr>
          <p:cNvPr id="9" name="Picture 8">
            <a:extLst>
              <a:ext uri="{FF2B5EF4-FFF2-40B4-BE49-F238E27FC236}">
                <a16:creationId xmlns:a16="http://schemas.microsoft.com/office/drawing/2014/main" id="{38017ED4-E7D3-1382-DC12-FC848D72D6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9737" y="3813923"/>
            <a:ext cx="415745" cy="415745"/>
          </a:xfrm>
          <a:prstGeom prst="rect">
            <a:avLst/>
          </a:prstGeom>
        </p:spPr>
      </p:pic>
      <p:pic>
        <p:nvPicPr>
          <p:cNvPr id="5" name="Picture 4" descr="A group of people sitting on the floor in a library&#10;&#10;AI-generated content may be incorrect.">
            <a:extLst>
              <a:ext uri="{FF2B5EF4-FFF2-40B4-BE49-F238E27FC236}">
                <a16:creationId xmlns:a16="http://schemas.microsoft.com/office/drawing/2014/main" id="{9F74763E-356F-3385-45F1-5B451A46E7FD}"/>
              </a:ext>
            </a:extLst>
          </p:cNvPr>
          <p:cNvPicPr>
            <a:picLocks noChangeAspect="1"/>
          </p:cNvPicPr>
          <p:nvPr/>
        </p:nvPicPr>
        <p:blipFill>
          <a:blip r:embed="rId5">
            <a:extLst>
              <a:ext uri="{28A0092B-C50C-407E-A947-70E740481C1C}">
                <a14:useLocalDpi xmlns:a14="http://schemas.microsoft.com/office/drawing/2010/main" val="0"/>
              </a:ext>
            </a:extLst>
          </a:blip>
          <a:srcRect l="7795" r="6002"/>
          <a:stretch>
            <a:fillRect/>
          </a:stretch>
        </p:blipFill>
        <p:spPr>
          <a:xfrm>
            <a:off x="304527" y="1671097"/>
            <a:ext cx="5620683" cy="43469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a16="http://schemas.microsoft.com/office/drawing/2014/main" id="{F290528A-2776-DE84-7AA3-7B943E6F668E}"/>
              </a:ext>
            </a:extLst>
          </p:cNvPr>
          <p:cNvSpPr txBox="1"/>
          <p:nvPr/>
        </p:nvSpPr>
        <p:spPr>
          <a:xfrm>
            <a:off x="4523400" y="6458311"/>
            <a:ext cx="2947248" cy="307777"/>
          </a:xfrm>
          <a:prstGeom prst="rect">
            <a:avLst/>
          </a:prstGeom>
          <a:noFill/>
        </p:spPr>
        <p:txBody>
          <a:bodyPr wrap="square" rtlCol="0">
            <a:spAutoFit/>
          </a:bodyPr>
          <a:lstStyle/>
          <a:p>
            <a:pPr algn="ctr"/>
            <a:r>
              <a:rPr lang="en-GB" sz="1400">
                <a:solidFill>
                  <a:srgbClr val="000C30"/>
                </a:solidFill>
                <a:latin typeface="Outfit" pitchFamily="2" charset="0"/>
              </a:rPr>
              <a:t>© Jigsaw Education Group</a:t>
            </a:r>
          </a:p>
        </p:txBody>
      </p:sp>
    </p:spTree>
    <p:extLst>
      <p:ext uri="{BB962C8B-B14F-4D97-AF65-F5344CB8AC3E}">
        <p14:creationId xmlns:p14="http://schemas.microsoft.com/office/powerpoint/2010/main" val="2656960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4D6AE3-E281-615D-7BAB-5173DDBDD7E8}"/>
              </a:ext>
            </a:extLst>
          </p:cNvPr>
          <p:cNvSpPr/>
          <p:nvPr/>
        </p:nvSpPr>
        <p:spPr>
          <a:xfrm>
            <a:off x="0" y="0"/>
            <a:ext cx="12192000" cy="6858000"/>
          </a:xfrm>
          <a:prstGeom prst="rect">
            <a:avLst/>
          </a:prstGeom>
          <a:solidFill>
            <a:srgbClr val="FDF7E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75E91"/>
              </a:solidFill>
            </a:endParaRPr>
          </a:p>
        </p:txBody>
      </p:sp>
      <p:sp>
        <p:nvSpPr>
          <p:cNvPr id="2" name="Title 1">
            <a:extLst>
              <a:ext uri="{FF2B5EF4-FFF2-40B4-BE49-F238E27FC236}">
                <a16:creationId xmlns:a16="http://schemas.microsoft.com/office/drawing/2014/main" id="{285FD3FB-4F61-C43B-91B0-F6D85B4DCE2F}"/>
              </a:ext>
            </a:extLst>
          </p:cNvPr>
          <p:cNvSpPr>
            <a:spLocks noGrp="1"/>
          </p:cNvSpPr>
          <p:nvPr>
            <p:ph type="title"/>
          </p:nvPr>
        </p:nvSpPr>
        <p:spPr>
          <a:xfrm>
            <a:off x="231112" y="277512"/>
            <a:ext cx="9957414" cy="777279"/>
          </a:xfrm>
        </p:spPr>
        <p:txBody>
          <a:bodyPr>
            <a:noAutofit/>
          </a:bodyPr>
          <a:lstStyle/>
          <a:p>
            <a:r>
              <a:rPr lang="en-GB" sz="3500" b="1">
                <a:solidFill>
                  <a:srgbClr val="000C30"/>
                </a:solidFill>
                <a:latin typeface="Outfit" pitchFamily="2" charset="0"/>
                <a:ea typeface="DIN 2014" panose="020B0504020202020204" pitchFamily="34" charset="0"/>
              </a:rPr>
              <a:t>WHY DO OUR EMOTIONS MATTER?</a:t>
            </a:r>
          </a:p>
        </p:txBody>
      </p:sp>
      <p:sp>
        <p:nvSpPr>
          <p:cNvPr id="11" name="TextBox 10">
            <a:extLst>
              <a:ext uri="{FF2B5EF4-FFF2-40B4-BE49-F238E27FC236}">
                <a16:creationId xmlns:a16="http://schemas.microsoft.com/office/drawing/2014/main" id="{6DAF79EE-F242-7653-F320-741C27CDA8D2}"/>
              </a:ext>
            </a:extLst>
          </p:cNvPr>
          <p:cNvSpPr txBox="1"/>
          <p:nvPr/>
        </p:nvSpPr>
        <p:spPr>
          <a:xfrm>
            <a:off x="6466300" y="2395755"/>
            <a:ext cx="4418988" cy="1938992"/>
          </a:xfrm>
          <a:prstGeom prst="rect">
            <a:avLst/>
          </a:prstGeom>
          <a:noFill/>
        </p:spPr>
        <p:txBody>
          <a:bodyPr wrap="square">
            <a:spAutoFit/>
          </a:bodyPr>
          <a:lstStyle/>
          <a:p>
            <a:pPr algn="ctr"/>
            <a:r>
              <a:rPr lang="en-GB" sz="4000">
                <a:solidFill>
                  <a:srgbClr val="000C30"/>
                </a:solidFill>
                <a:latin typeface="Outfit" pitchFamily="2" charset="0"/>
                <a:ea typeface="DIN 2014" panose="020B0504020202020204" pitchFamily="34" charset="0"/>
              </a:rPr>
              <a:t>And what do books have to do with it?</a:t>
            </a:r>
          </a:p>
        </p:txBody>
      </p:sp>
      <p:sp>
        <p:nvSpPr>
          <p:cNvPr id="14" name="Rectangle 13">
            <a:extLst>
              <a:ext uri="{FF2B5EF4-FFF2-40B4-BE49-F238E27FC236}">
                <a16:creationId xmlns:a16="http://schemas.microsoft.com/office/drawing/2014/main" id="{7E2556C4-BC25-53FC-3967-F5BDD2F98A9C}"/>
              </a:ext>
            </a:extLst>
          </p:cNvPr>
          <p:cNvSpPr/>
          <p:nvPr/>
        </p:nvSpPr>
        <p:spPr>
          <a:xfrm>
            <a:off x="627797" y="2377026"/>
            <a:ext cx="7724633" cy="43103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985D882-B7F9-8604-9379-BCE8AAB2056A}"/>
              </a:ext>
            </a:extLst>
          </p:cNvPr>
          <p:cNvSpPr txBox="1"/>
          <p:nvPr/>
        </p:nvSpPr>
        <p:spPr>
          <a:xfrm>
            <a:off x="4523400" y="6458311"/>
            <a:ext cx="2947248" cy="307777"/>
          </a:xfrm>
          <a:prstGeom prst="rect">
            <a:avLst/>
          </a:prstGeom>
          <a:noFill/>
        </p:spPr>
        <p:txBody>
          <a:bodyPr wrap="square" rtlCol="0">
            <a:spAutoFit/>
          </a:bodyPr>
          <a:lstStyle/>
          <a:p>
            <a:pPr algn="ctr"/>
            <a:r>
              <a:rPr lang="en-GB" sz="1400">
                <a:solidFill>
                  <a:srgbClr val="000C30"/>
                </a:solidFill>
                <a:latin typeface="Outfit" pitchFamily="2" charset="0"/>
              </a:rPr>
              <a:t>© Jigsaw Education Group</a:t>
            </a:r>
          </a:p>
        </p:txBody>
      </p:sp>
      <p:pic>
        <p:nvPicPr>
          <p:cNvPr id="19" name="Picture 18" descr="A couple of girls reading a book&#10;&#10;AI-generated content may be incorrect.">
            <a:extLst>
              <a:ext uri="{FF2B5EF4-FFF2-40B4-BE49-F238E27FC236}">
                <a16:creationId xmlns:a16="http://schemas.microsoft.com/office/drawing/2014/main" id="{A855202E-9C21-0FD5-6F5D-A5BD1D6FA99F}"/>
              </a:ext>
            </a:extLst>
          </p:cNvPr>
          <p:cNvPicPr>
            <a:picLocks/>
          </p:cNvPicPr>
          <p:nvPr/>
        </p:nvPicPr>
        <p:blipFill>
          <a:blip r:embed="rId3">
            <a:extLst>
              <a:ext uri="{28A0092B-C50C-407E-A947-70E740481C1C}">
                <a14:useLocalDpi xmlns:a14="http://schemas.microsoft.com/office/drawing/2010/main" val="0"/>
              </a:ext>
            </a:extLst>
          </a:blip>
          <a:srcRect l="10664" t="5652" r="8912" b="5312"/>
          <a:stretch>
            <a:fillRect/>
          </a:stretch>
        </p:blipFill>
        <p:spPr>
          <a:xfrm>
            <a:off x="1306664" y="1623839"/>
            <a:ext cx="4049680" cy="4483288"/>
          </a:xfrm>
          <a:prstGeom prst="rect">
            <a:avLst/>
          </a:prstGeom>
        </p:spPr>
      </p:pic>
      <p:grpSp>
        <p:nvGrpSpPr>
          <p:cNvPr id="28" name="Group 27">
            <a:extLst>
              <a:ext uri="{FF2B5EF4-FFF2-40B4-BE49-F238E27FC236}">
                <a16:creationId xmlns:a16="http://schemas.microsoft.com/office/drawing/2014/main" id="{06C739EF-8DD1-66F2-BA0E-502088A8A379}"/>
              </a:ext>
            </a:extLst>
          </p:cNvPr>
          <p:cNvGrpSpPr/>
          <p:nvPr/>
        </p:nvGrpSpPr>
        <p:grpSpPr>
          <a:xfrm>
            <a:off x="4624006" y="1000703"/>
            <a:ext cx="1543853" cy="1506964"/>
            <a:chOff x="4303180" y="731496"/>
            <a:chExt cx="1543853" cy="1506964"/>
          </a:xfrm>
        </p:grpSpPr>
        <p:grpSp>
          <p:nvGrpSpPr>
            <p:cNvPr id="25" name="Group 24">
              <a:extLst>
                <a:ext uri="{FF2B5EF4-FFF2-40B4-BE49-F238E27FC236}">
                  <a16:creationId xmlns:a16="http://schemas.microsoft.com/office/drawing/2014/main" id="{F9EC565A-6A6D-313F-FB6E-70056001F02D}"/>
                </a:ext>
              </a:extLst>
            </p:cNvPr>
            <p:cNvGrpSpPr/>
            <p:nvPr/>
          </p:nvGrpSpPr>
          <p:grpSpPr>
            <a:xfrm rot="21293480">
              <a:off x="4434832" y="731496"/>
              <a:ext cx="1412201" cy="1506964"/>
              <a:chOff x="4371754" y="697307"/>
              <a:chExt cx="1412201" cy="1506964"/>
            </a:xfrm>
          </p:grpSpPr>
          <p:pic>
            <p:nvPicPr>
              <p:cNvPr id="22" name="Picture 21" descr="A purple oval object with black background&#10;&#10;AI-generated content may be incorrect.">
                <a:extLst>
                  <a:ext uri="{FF2B5EF4-FFF2-40B4-BE49-F238E27FC236}">
                    <a16:creationId xmlns:a16="http://schemas.microsoft.com/office/drawing/2014/main" id="{090BFB14-84C0-9EB5-6DF6-801200A83D4C}"/>
                  </a:ext>
                </a:extLst>
              </p:cNvPr>
              <p:cNvPicPr>
                <a:picLocks noChangeAspect="1"/>
              </p:cNvPicPr>
              <p:nvPr/>
            </p:nvPicPr>
            <p:blipFill>
              <a:blip r:embed="rId4">
                <a:duotone>
                  <a:prstClr val="black"/>
                  <a:srgbClr val="C00000">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3176749" flipH="1">
                <a:off x="4324373" y="744688"/>
                <a:ext cx="1506964" cy="1412201"/>
              </a:xfrm>
              <a:prstGeom prst="rect">
                <a:avLst/>
              </a:prstGeom>
            </p:spPr>
          </p:pic>
          <p:pic>
            <p:nvPicPr>
              <p:cNvPr id="13" name="Picture 12" descr="A group of yellow faces&#10;&#10;AI-generated content may be incorrect.">
                <a:extLst>
                  <a:ext uri="{FF2B5EF4-FFF2-40B4-BE49-F238E27FC236}">
                    <a16:creationId xmlns:a16="http://schemas.microsoft.com/office/drawing/2014/main" id="{453C448D-409E-F1E5-87DF-6268B538A10C}"/>
                  </a:ext>
                </a:extLst>
              </p:cNvPr>
              <p:cNvPicPr>
                <a:picLocks noChangeAspect="1"/>
              </p:cNvPicPr>
              <p:nvPr/>
            </p:nvPicPr>
            <p:blipFill>
              <a:blip r:embed="rId6">
                <a:extLst>
                  <a:ext uri="{28A0092B-C50C-407E-A947-70E740481C1C}">
                    <a14:useLocalDpi xmlns:a14="http://schemas.microsoft.com/office/drawing/2010/main" val="0"/>
                  </a:ext>
                </a:extLst>
              </a:blip>
              <a:srcRect l="2816" t="7666" r="84968" b="72683"/>
              <a:stretch>
                <a:fillRect/>
              </a:stretch>
            </p:blipFill>
            <p:spPr>
              <a:xfrm rot="828792">
                <a:off x="4628948" y="1019424"/>
                <a:ext cx="974192" cy="1044792"/>
              </a:xfrm>
              <a:prstGeom prst="rect">
                <a:avLst/>
              </a:prstGeom>
            </p:spPr>
          </p:pic>
        </p:grpSp>
        <p:sp>
          <p:nvSpPr>
            <p:cNvPr id="27" name="Isosceles Triangle 26">
              <a:extLst>
                <a:ext uri="{FF2B5EF4-FFF2-40B4-BE49-F238E27FC236}">
                  <a16:creationId xmlns:a16="http://schemas.microsoft.com/office/drawing/2014/main" id="{739D9C0F-09D4-4247-F7DA-41F31C65C76E}"/>
                </a:ext>
              </a:extLst>
            </p:cNvPr>
            <p:cNvSpPr/>
            <p:nvPr/>
          </p:nvSpPr>
          <p:spPr>
            <a:xfrm rot="15256755">
              <a:off x="4384155" y="1453555"/>
              <a:ext cx="246211" cy="408161"/>
            </a:xfrm>
            <a:prstGeom prst="triangle">
              <a:avLst/>
            </a:prstGeom>
            <a:solidFill>
              <a:srgbClr val="A65E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 name="Group 28">
            <a:extLst>
              <a:ext uri="{FF2B5EF4-FFF2-40B4-BE49-F238E27FC236}">
                <a16:creationId xmlns:a16="http://schemas.microsoft.com/office/drawing/2014/main" id="{B9785708-E136-7FDC-9F10-ECCEB01CFB89}"/>
              </a:ext>
            </a:extLst>
          </p:cNvPr>
          <p:cNvGrpSpPr/>
          <p:nvPr/>
        </p:nvGrpSpPr>
        <p:grpSpPr>
          <a:xfrm>
            <a:off x="709337" y="886140"/>
            <a:ext cx="1506964" cy="1412201"/>
            <a:chOff x="811719" y="794228"/>
            <a:chExt cx="1506964" cy="1412201"/>
          </a:xfrm>
        </p:grpSpPr>
        <p:grpSp>
          <p:nvGrpSpPr>
            <p:cNvPr id="24" name="Group 23">
              <a:extLst>
                <a:ext uri="{FF2B5EF4-FFF2-40B4-BE49-F238E27FC236}">
                  <a16:creationId xmlns:a16="http://schemas.microsoft.com/office/drawing/2014/main" id="{C30F3DC1-B62B-5C7D-1CFC-ADA82AC0F0BC}"/>
                </a:ext>
              </a:extLst>
            </p:cNvPr>
            <p:cNvGrpSpPr/>
            <p:nvPr/>
          </p:nvGrpSpPr>
          <p:grpSpPr>
            <a:xfrm>
              <a:off x="811719" y="794228"/>
              <a:ext cx="1506964" cy="1412201"/>
              <a:chOff x="664452" y="768257"/>
              <a:chExt cx="1506964" cy="1412201"/>
            </a:xfrm>
          </p:grpSpPr>
          <p:pic>
            <p:nvPicPr>
              <p:cNvPr id="21" name="Picture 20" descr="A purple oval object with black background&#10;&#10;AI-generated content may be incorrect.">
                <a:extLst>
                  <a:ext uri="{FF2B5EF4-FFF2-40B4-BE49-F238E27FC236}">
                    <a16:creationId xmlns:a16="http://schemas.microsoft.com/office/drawing/2014/main" id="{1FBA9C49-C19C-5022-AE8D-2F33E3F7EF8A}"/>
                  </a:ext>
                </a:extLst>
              </p:cNvPr>
              <p:cNvPicPr>
                <a:picLocks noChangeAspect="1"/>
              </p:cNvPicPr>
              <p:nvPr/>
            </p:nvPicPr>
            <p:blipFill>
              <a:blip r:embed="rId4">
                <a:duotone>
                  <a:prstClr val="black"/>
                  <a:srgbClr val="0070C0">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20145134">
                <a:off x="664452" y="768257"/>
                <a:ext cx="1506964" cy="1412201"/>
              </a:xfrm>
              <a:prstGeom prst="rect">
                <a:avLst/>
              </a:prstGeom>
            </p:spPr>
          </p:pic>
          <p:pic>
            <p:nvPicPr>
              <p:cNvPr id="8" name="Picture 7" descr="A group of yellow faces&#10;&#10;AI-generated content may be incorrect.">
                <a:extLst>
                  <a:ext uri="{FF2B5EF4-FFF2-40B4-BE49-F238E27FC236}">
                    <a16:creationId xmlns:a16="http://schemas.microsoft.com/office/drawing/2014/main" id="{89D2D043-4FC3-673F-DD90-0DF0D5896FFC}"/>
                  </a:ext>
                </a:extLst>
              </p:cNvPr>
              <p:cNvPicPr>
                <a:picLocks noChangeAspect="1"/>
              </p:cNvPicPr>
              <p:nvPr/>
            </p:nvPicPr>
            <p:blipFill>
              <a:blip r:embed="rId6">
                <a:extLst>
                  <a:ext uri="{28A0092B-C50C-407E-A947-70E740481C1C}">
                    <a14:useLocalDpi xmlns:a14="http://schemas.microsoft.com/office/drawing/2010/main" val="0"/>
                  </a:ext>
                </a:extLst>
              </a:blip>
              <a:srcRect l="61915" t="72767" r="26124" b="6778"/>
              <a:stretch>
                <a:fillRect/>
              </a:stretch>
            </p:blipFill>
            <p:spPr>
              <a:xfrm rot="478360">
                <a:off x="908855" y="971366"/>
                <a:ext cx="957375" cy="1091502"/>
              </a:xfrm>
              <a:prstGeom prst="rect">
                <a:avLst/>
              </a:prstGeom>
            </p:spPr>
          </p:pic>
        </p:grpSp>
        <p:sp>
          <p:nvSpPr>
            <p:cNvPr id="26" name="Isosceles Triangle 25">
              <a:extLst>
                <a:ext uri="{FF2B5EF4-FFF2-40B4-BE49-F238E27FC236}">
                  <a16:creationId xmlns:a16="http://schemas.microsoft.com/office/drawing/2014/main" id="{71EACCCC-5607-AA85-0F6A-FB06FE12B180}"/>
                </a:ext>
              </a:extLst>
            </p:cNvPr>
            <p:cNvSpPr/>
            <p:nvPr/>
          </p:nvSpPr>
          <p:spPr>
            <a:xfrm rot="7860040">
              <a:off x="1961462" y="1719080"/>
              <a:ext cx="246211" cy="408161"/>
            </a:xfrm>
            <a:prstGeom prst="triangle">
              <a:avLst/>
            </a:prstGeom>
            <a:solidFill>
              <a:srgbClr val="5E7C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Picture 5" descr="A logo with a puzzle piece in a circle&#10;&#10;AI-generated content may be incorrect.">
            <a:extLst>
              <a:ext uri="{FF2B5EF4-FFF2-40B4-BE49-F238E27FC236}">
                <a16:creationId xmlns:a16="http://schemas.microsoft.com/office/drawing/2014/main" id="{D1A448C8-1AD1-ABCD-1C69-74100C681063}"/>
              </a:ext>
            </a:extLst>
          </p:cNvPr>
          <p:cNvPicPr>
            <a:picLocks noChangeAspect="1"/>
          </p:cNvPicPr>
          <p:nvPr/>
        </p:nvPicPr>
        <p:blipFill>
          <a:blip r:embed="rId7"/>
          <a:srcRect t="29876" r="-813" b="31414"/>
          <a:stretch>
            <a:fillRect/>
          </a:stretch>
        </p:blipFill>
        <p:spPr>
          <a:xfrm>
            <a:off x="8812081" y="154459"/>
            <a:ext cx="3279310" cy="1006805"/>
          </a:xfrm>
          <a:prstGeom prst="rect">
            <a:avLst/>
          </a:prstGeom>
        </p:spPr>
      </p:pic>
    </p:spTree>
    <p:extLst>
      <p:ext uri="{BB962C8B-B14F-4D97-AF65-F5344CB8AC3E}">
        <p14:creationId xmlns:p14="http://schemas.microsoft.com/office/powerpoint/2010/main" val="4132789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45AF3-CBB1-F5FE-2577-312674FA48E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48AE5E4-DC83-2512-0DF0-97A42DF19934}"/>
              </a:ext>
            </a:extLst>
          </p:cNvPr>
          <p:cNvSpPr/>
          <p:nvPr/>
        </p:nvSpPr>
        <p:spPr>
          <a:xfrm>
            <a:off x="0" y="0"/>
            <a:ext cx="12192000" cy="6858000"/>
          </a:xfrm>
          <a:prstGeom prst="rect">
            <a:avLst/>
          </a:prstGeom>
          <a:solidFill>
            <a:srgbClr val="FDF7E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75E91"/>
              </a:solidFill>
            </a:endParaRPr>
          </a:p>
        </p:txBody>
      </p:sp>
      <p:sp>
        <p:nvSpPr>
          <p:cNvPr id="16" name="TextBox 15">
            <a:extLst>
              <a:ext uri="{FF2B5EF4-FFF2-40B4-BE49-F238E27FC236}">
                <a16:creationId xmlns:a16="http://schemas.microsoft.com/office/drawing/2014/main" id="{2678622B-7E32-DE7E-E18E-5E84BF77C436}"/>
              </a:ext>
            </a:extLst>
          </p:cNvPr>
          <p:cNvSpPr txBox="1"/>
          <p:nvPr/>
        </p:nvSpPr>
        <p:spPr>
          <a:xfrm>
            <a:off x="5906590" y="1593685"/>
            <a:ext cx="5600131" cy="4401205"/>
          </a:xfrm>
          <a:prstGeom prst="rect">
            <a:avLst/>
          </a:prstGeom>
          <a:noFill/>
        </p:spPr>
        <p:txBody>
          <a:bodyPr wrap="square" lIns="91440" tIns="45720" rIns="91440" bIns="45720" anchor="t">
            <a:spAutoFit/>
          </a:bodyPr>
          <a:lstStyle/>
          <a:p>
            <a:pPr algn="ctr"/>
            <a:r>
              <a:rPr lang="en-GB" sz="2800">
                <a:solidFill>
                  <a:srgbClr val="000C30"/>
                </a:solidFill>
                <a:latin typeface="Outfit" pitchFamily="2" charset="0"/>
                <a:ea typeface="DIN 2014" panose="020B0504020202020204" pitchFamily="34" charset="0"/>
              </a:rPr>
              <a:t>We all feel things deeply—joy, sadness, fear, excitement.</a:t>
            </a:r>
          </a:p>
          <a:p>
            <a:pPr algn="ctr"/>
            <a:endParaRPr lang="en-GB" sz="2800">
              <a:latin typeface="Outfit" pitchFamily="2" charset="0"/>
              <a:ea typeface="DIN 2014" panose="020B0504020202020204" pitchFamily="34" charset="0"/>
            </a:endParaRPr>
          </a:p>
          <a:p>
            <a:pPr algn="ctr"/>
            <a:r>
              <a:rPr lang="en-GB" sz="2800">
                <a:solidFill>
                  <a:srgbClr val="F75E91"/>
                </a:solidFill>
                <a:latin typeface="Outfit" pitchFamily="2" charset="0"/>
                <a:ea typeface="DIN 2014" panose="020B0504020202020204" pitchFamily="34" charset="0"/>
              </a:rPr>
              <a:t>Learning to understand our emotions, can help us to understand ourselves.</a:t>
            </a:r>
          </a:p>
          <a:p>
            <a:pPr algn="ctr"/>
            <a:endParaRPr lang="en-GB" sz="2800">
              <a:latin typeface="Outfit" pitchFamily="2" charset="0"/>
              <a:ea typeface="DIN 2014" panose="020B0504020202020204" pitchFamily="34" charset="0"/>
            </a:endParaRPr>
          </a:p>
          <a:p>
            <a:pPr algn="ctr"/>
            <a:r>
              <a:rPr lang="en-GB" sz="2800">
                <a:solidFill>
                  <a:srgbClr val="000C30"/>
                </a:solidFill>
                <a:latin typeface="Outfit" pitchFamily="2" charset="0"/>
                <a:ea typeface="DIN 2014" panose="020B0504020202020204" pitchFamily="34" charset="0"/>
              </a:rPr>
              <a:t>Books, films, stories they can help us feel valued, heard, and less alone.</a:t>
            </a:r>
          </a:p>
        </p:txBody>
      </p:sp>
      <p:sp>
        <p:nvSpPr>
          <p:cNvPr id="14" name="Rectangle 13">
            <a:extLst>
              <a:ext uri="{FF2B5EF4-FFF2-40B4-BE49-F238E27FC236}">
                <a16:creationId xmlns:a16="http://schemas.microsoft.com/office/drawing/2014/main" id="{A2317C42-4BF5-790A-48F4-5043254B58BF}"/>
              </a:ext>
            </a:extLst>
          </p:cNvPr>
          <p:cNvSpPr/>
          <p:nvPr/>
        </p:nvSpPr>
        <p:spPr>
          <a:xfrm>
            <a:off x="627797" y="2377026"/>
            <a:ext cx="7724633" cy="43103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12EC16C-654A-AB4B-9217-A038BCAD4158}"/>
              </a:ext>
            </a:extLst>
          </p:cNvPr>
          <p:cNvSpPr txBox="1"/>
          <p:nvPr/>
        </p:nvSpPr>
        <p:spPr>
          <a:xfrm>
            <a:off x="4523400" y="6458311"/>
            <a:ext cx="2947248" cy="307777"/>
          </a:xfrm>
          <a:prstGeom prst="rect">
            <a:avLst/>
          </a:prstGeom>
          <a:noFill/>
        </p:spPr>
        <p:txBody>
          <a:bodyPr wrap="square" rtlCol="0">
            <a:spAutoFit/>
          </a:bodyPr>
          <a:lstStyle/>
          <a:p>
            <a:pPr algn="ctr"/>
            <a:r>
              <a:rPr lang="en-GB" sz="1400">
                <a:solidFill>
                  <a:srgbClr val="000C30"/>
                </a:solidFill>
                <a:latin typeface="Outfit" pitchFamily="2" charset="0"/>
              </a:rPr>
              <a:t>© Jigsaw Education Group</a:t>
            </a:r>
          </a:p>
        </p:txBody>
      </p:sp>
      <p:sp>
        <p:nvSpPr>
          <p:cNvPr id="5" name="Title 1">
            <a:extLst>
              <a:ext uri="{FF2B5EF4-FFF2-40B4-BE49-F238E27FC236}">
                <a16:creationId xmlns:a16="http://schemas.microsoft.com/office/drawing/2014/main" id="{7EC268E4-08C7-4E95-E198-413578F28011}"/>
              </a:ext>
            </a:extLst>
          </p:cNvPr>
          <p:cNvSpPr txBox="1">
            <a:spLocks/>
          </p:cNvSpPr>
          <p:nvPr/>
        </p:nvSpPr>
        <p:spPr>
          <a:xfrm>
            <a:off x="231112" y="277512"/>
            <a:ext cx="9957414" cy="7772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500" b="1">
                <a:solidFill>
                  <a:srgbClr val="000C30"/>
                </a:solidFill>
                <a:latin typeface="Outfit" pitchFamily="2" charset="0"/>
                <a:ea typeface="DIN 2014" panose="020B0504020202020204" pitchFamily="34" charset="0"/>
              </a:rPr>
              <a:t>WHY DO OUR EMOTIONS MATTER?</a:t>
            </a:r>
          </a:p>
        </p:txBody>
      </p:sp>
      <p:pic>
        <p:nvPicPr>
          <p:cNvPr id="13" name="Picture 12" descr="A couple of girls reading a book&#10;&#10;AI-generated content may be incorrect.">
            <a:extLst>
              <a:ext uri="{FF2B5EF4-FFF2-40B4-BE49-F238E27FC236}">
                <a16:creationId xmlns:a16="http://schemas.microsoft.com/office/drawing/2014/main" id="{E77A121F-FE9D-98F4-24EC-724C3CDA5FEA}"/>
              </a:ext>
            </a:extLst>
          </p:cNvPr>
          <p:cNvPicPr>
            <a:picLocks/>
          </p:cNvPicPr>
          <p:nvPr/>
        </p:nvPicPr>
        <p:blipFill>
          <a:blip r:embed="rId3">
            <a:extLst>
              <a:ext uri="{28A0092B-C50C-407E-A947-70E740481C1C}">
                <a14:useLocalDpi xmlns:a14="http://schemas.microsoft.com/office/drawing/2010/main" val="0"/>
              </a:ext>
            </a:extLst>
          </a:blip>
          <a:srcRect l="10664" t="5652" r="8912" b="5312"/>
          <a:stretch>
            <a:fillRect/>
          </a:stretch>
        </p:blipFill>
        <p:spPr>
          <a:xfrm>
            <a:off x="1306664" y="1623839"/>
            <a:ext cx="4049680" cy="4483288"/>
          </a:xfrm>
          <a:prstGeom prst="rect">
            <a:avLst/>
          </a:prstGeom>
        </p:spPr>
      </p:pic>
      <p:grpSp>
        <p:nvGrpSpPr>
          <p:cNvPr id="15" name="Group 14">
            <a:extLst>
              <a:ext uri="{FF2B5EF4-FFF2-40B4-BE49-F238E27FC236}">
                <a16:creationId xmlns:a16="http://schemas.microsoft.com/office/drawing/2014/main" id="{F7698327-0F79-40E0-3B17-3B363D8FDA43}"/>
              </a:ext>
            </a:extLst>
          </p:cNvPr>
          <p:cNvGrpSpPr/>
          <p:nvPr/>
        </p:nvGrpSpPr>
        <p:grpSpPr>
          <a:xfrm>
            <a:off x="4624006" y="1000703"/>
            <a:ext cx="1543853" cy="1506964"/>
            <a:chOff x="4303180" y="731496"/>
            <a:chExt cx="1543853" cy="1506964"/>
          </a:xfrm>
        </p:grpSpPr>
        <p:grpSp>
          <p:nvGrpSpPr>
            <p:cNvPr id="17" name="Group 16">
              <a:extLst>
                <a:ext uri="{FF2B5EF4-FFF2-40B4-BE49-F238E27FC236}">
                  <a16:creationId xmlns:a16="http://schemas.microsoft.com/office/drawing/2014/main" id="{BDCD3422-3582-E9A8-2183-B6B38AD6D7BD}"/>
                </a:ext>
              </a:extLst>
            </p:cNvPr>
            <p:cNvGrpSpPr/>
            <p:nvPr/>
          </p:nvGrpSpPr>
          <p:grpSpPr>
            <a:xfrm rot="21293480">
              <a:off x="4434832" y="731496"/>
              <a:ext cx="1412201" cy="1506964"/>
              <a:chOff x="4371754" y="697307"/>
              <a:chExt cx="1412201" cy="1506964"/>
            </a:xfrm>
          </p:grpSpPr>
          <p:pic>
            <p:nvPicPr>
              <p:cNvPr id="20" name="Picture 19" descr="A purple oval object with black background&#10;&#10;AI-generated content may be incorrect.">
                <a:extLst>
                  <a:ext uri="{FF2B5EF4-FFF2-40B4-BE49-F238E27FC236}">
                    <a16:creationId xmlns:a16="http://schemas.microsoft.com/office/drawing/2014/main" id="{4F2FE51E-7FE7-5350-B1AD-E911B46DBFBA}"/>
                  </a:ext>
                </a:extLst>
              </p:cNvPr>
              <p:cNvPicPr>
                <a:picLocks noChangeAspect="1"/>
              </p:cNvPicPr>
              <p:nvPr/>
            </p:nvPicPr>
            <p:blipFill>
              <a:blip r:embed="rId4">
                <a:duotone>
                  <a:prstClr val="black"/>
                  <a:srgbClr val="C00000">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3176749" flipH="1">
                <a:off x="4324373" y="744688"/>
                <a:ext cx="1506964" cy="1412201"/>
              </a:xfrm>
              <a:prstGeom prst="rect">
                <a:avLst/>
              </a:prstGeom>
            </p:spPr>
          </p:pic>
          <p:pic>
            <p:nvPicPr>
              <p:cNvPr id="21" name="Picture 20" descr="A group of yellow faces&#10;&#10;AI-generated content may be incorrect.">
                <a:extLst>
                  <a:ext uri="{FF2B5EF4-FFF2-40B4-BE49-F238E27FC236}">
                    <a16:creationId xmlns:a16="http://schemas.microsoft.com/office/drawing/2014/main" id="{6CCD85EB-B487-2C27-4DE1-7BF14DB77F48}"/>
                  </a:ext>
                </a:extLst>
              </p:cNvPr>
              <p:cNvPicPr>
                <a:picLocks noChangeAspect="1"/>
              </p:cNvPicPr>
              <p:nvPr/>
            </p:nvPicPr>
            <p:blipFill>
              <a:blip r:embed="rId6">
                <a:extLst>
                  <a:ext uri="{28A0092B-C50C-407E-A947-70E740481C1C}">
                    <a14:useLocalDpi xmlns:a14="http://schemas.microsoft.com/office/drawing/2010/main" val="0"/>
                  </a:ext>
                </a:extLst>
              </a:blip>
              <a:srcRect l="2816" t="7666" r="84968" b="72683"/>
              <a:stretch>
                <a:fillRect/>
              </a:stretch>
            </p:blipFill>
            <p:spPr>
              <a:xfrm rot="828792">
                <a:off x="4628948" y="1019424"/>
                <a:ext cx="974192" cy="1044792"/>
              </a:xfrm>
              <a:prstGeom prst="rect">
                <a:avLst/>
              </a:prstGeom>
            </p:spPr>
          </p:pic>
        </p:grpSp>
        <p:sp>
          <p:nvSpPr>
            <p:cNvPr id="19" name="Isosceles Triangle 18">
              <a:extLst>
                <a:ext uri="{FF2B5EF4-FFF2-40B4-BE49-F238E27FC236}">
                  <a16:creationId xmlns:a16="http://schemas.microsoft.com/office/drawing/2014/main" id="{F1FF8627-DD67-B1EB-ADF7-19CB1214009B}"/>
                </a:ext>
              </a:extLst>
            </p:cNvPr>
            <p:cNvSpPr/>
            <p:nvPr/>
          </p:nvSpPr>
          <p:spPr>
            <a:xfrm rot="15256755">
              <a:off x="4384155" y="1453555"/>
              <a:ext cx="246211" cy="408161"/>
            </a:xfrm>
            <a:prstGeom prst="triangle">
              <a:avLst/>
            </a:prstGeom>
            <a:solidFill>
              <a:srgbClr val="A65E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3E0DEBE8-BE56-5E7F-8BCD-CA09D9EF8811}"/>
              </a:ext>
            </a:extLst>
          </p:cNvPr>
          <p:cNvGrpSpPr/>
          <p:nvPr/>
        </p:nvGrpSpPr>
        <p:grpSpPr>
          <a:xfrm>
            <a:off x="709337" y="886140"/>
            <a:ext cx="1506964" cy="1412201"/>
            <a:chOff x="811719" y="794228"/>
            <a:chExt cx="1506964" cy="1412201"/>
          </a:xfrm>
        </p:grpSpPr>
        <p:grpSp>
          <p:nvGrpSpPr>
            <p:cNvPr id="23" name="Group 22">
              <a:extLst>
                <a:ext uri="{FF2B5EF4-FFF2-40B4-BE49-F238E27FC236}">
                  <a16:creationId xmlns:a16="http://schemas.microsoft.com/office/drawing/2014/main" id="{CD72F9CC-36CD-4BB7-C6AB-C643934846B3}"/>
                </a:ext>
              </a:extLst>
            </p:cNvPr>
            <p:cNvGrpSpPr/>
            <p:nvPr/>
          </p:nvGrpSpPr>
          <p:grpSpPr>
            <a:xfrm>
              <a:off x="811719" y="794228"/>
              <a:ext cx="1506964" cy="1412201"/>
              <a:chOff x="664452" y="768257"/>
              <a:chExt cx="1506964" cy="1412201"/>
            </a:xfrm>
          </p:grpSpPr>
          <p:pic>
            <p:nvPicPr>
              <p:cNvPr id="25" name="Picture 24" descr="A purple oval object with black background&#10;&#10;AI-generated content may be incorrect.">
                <a:extLst>
                  <a:ext uri="{FF2B5EF4-FFF2-40B4-BE49-F238E27FC236}">
                    <a16:creationId xmlns:a16="http://schemas.microsoft.com/office/drawing/2014/main" id="{0F17F9FC-465B-0B02-6E18-851874FBBE73}"/>
                  </a:ext>
                </a:extLst>
              </p:cNvPr>
              <p:cNvPicPr>
                <a:picLocks noChangeAspect="1"/>
              </p:cNvPicPr>
              <p:nvPr/>
            </p:nvPicPr>
            <p:blipFill>
              <a:blip r:embed="rId4">
                <a:duotone>
                  <a:prstClr val="black"/>
                  <a:srgbClr val="0070C0">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20145134">
                <a:off x="664452" y="768257"/>
                <a:ext cx="1506964" cy="1412201"/>
              </a:xfrm>
              <a:prstGeom prst="rect">
                <a:avLst/>
              </a:prstGeom>
            </p:spPr>
          </p:pic>
          <p:pic>
            <p:nvPicPr>
              <p:cNvPr id="26" name="Picture 25" descr="A group of yellow faces&#10;&#10;AI-generated content may be incorrect.">
                <a:extLst>
                  <a:ext uri="{FF2B5EF4-FFF2-40B4-BE49-F238E27FC236}">
                    <a16:creationId xmlns:a16="http://schemas.microsoft.com/office/drawing/2014/main" id="{D46E221E-1453-893B-EAEC-018421790A7C}"/>
                  </a:ext>
                </a:extLst>
              </p:cNvPr>
              <p:cNvPicPr>
                <a:picLocks noChangeAspect="1"/>
              </p:cNvPicPr>
              <p:nvPr/>
            </p:nvPicPr>
            <p:blipFill>
              <a:blip r:embed="rId6">
                <a:extLst>
                  <a:ext uri="{28A0092B-C50C-407E-A947-70E740481C1C}">
                    <a14:useLocalDpi xmlns:a14="http://schemas.microsoft.com/office/drawing/2010/main" val="0"/>
                  </a:ext>
                </a:extLst>
              </a:blip>
              <a:srcRect l="61915" t="72767" r="26124" b="6778"/>
              <a:stretch>
                <a:fillRect/>
              </a:stretch>
            </p:blipFill>
            <p:spPr>
              <a:xfrm rot="478360">
                <a:off x="908855" y="971366"/>
                <a:ext cx="957375" cy="1091502"/>
              </a:xfrm>
              <a:prstGeom prst="rect">
                <a:avLst/>
              </a:prstGeom>
            </p:spPr>
          </p:pic>
        </p:grpSp>
        <p:sp>
          <p:nvSpPr>
            <p:cNvPr id="24" name="Isosceles Triangle 23">
              <a:extLst>
                <a:ext uri="{FF2B5EF4-FFF2-40B4-BE49-F238E27FC236}">
                  <a16:creationId xmlns:a16="http://schemas.microsoft.com/office/drawing/2014/main" id="{E139C27A-5E23-AB8B-CFBD-74C843B44B93}"/>
                </a:ext>
              </a:extLst>
            </p:cNvPr>
            <p:cNvSpPr/>
            <p:nvPr/>
          </p:nvSpPr>
          <p:spPr>
            <a:xfrm rot="7860040">
              <a:off x="1961462" y="1719080"/>
              <a:ext cx="246211" cy="408161"/>
            </a:xfrm>
            <a:prstGeom prst="triangle">
              <a:avLst/>
            </a:prstGeom>
            <a:solidFill>
              <a:srgbClr val="5E7C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728980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5D5FAE-1F92-25F9-64AC-F88F87F40633}"/>
              </a:ext>
            </a:extLst>
          </p:cNvPr>
          <p:cNvSpPr/>
          <p:nvPr/>
        </p:nvSpPr>
        <p:spPr>
          <a:xfrm>
            <a:off x="0" y="0"/>
            <a:ext cx="12192000" cy="6858000"/>
          </a:xfrm>
          <a:prstGeom prst="rect">
            <a:avLst/>
          </a:prstGeom>
          <a:solidFill>
            <a:srgbClr val="FDF7E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75E91"/>
              </a:solidFill>
            </a:endParaRPr>
          </a:p>
        </p:txBody>
      </p:sp>
      <p:sp>
        <p:nvSpPr>
          <p:cNvPr id="5" name="TextBox 4">
            <a:extLst>
              <a:ext uri="{FF2B5EF4-FFF2-40B4-BE49-F238E27FC236}">
                <a16:creationId xmlns:a16="http://schemas.microsoft.com/office/drawing/2014/main" id="{F24F4733-EE8D-0B14-C79F-BBC520B9FF56}"/>
              </a:ext>
            </a:extLst>
          </p:cNvPr>
          <p:cNvSpPr txBox="1"/>
          <p:nvPr/>
        </p:nvSpPr>
        <p:spPr>
          <a:xfrm>
            <a:off x="456707" y="1290295"/>
            <a:ext cx="6330955" cy="954107"/>
          </a:xfrm>
          <a:prstGeom prst="rect">
            <a:avLst/>
          </a:prstGeom>
          <a:noFill/>
        </p:spPr>
        <p:txBody>
          <a:bodyPr wrap="square" lIns="91440" tIns="45720" rIns="91440" bIns="45720" anchor="t">
            <a:spAutoFit/>
          </a:bodyPr>
          <a:lstStyle/>
          <a:p>
            <a:pPr algn="ctr"/>
            <a:r>
              <a:rPr lang="en-GB" sz="2800">
                <a:solidFill>
                  <a:srgbClr val="000C30"/>
                </a:solidFill>
                <a:latin typeface="Outfit" pitchFamily="2" charset="0"/>
                <a:ea typeface="DIN 2014" panose="020B0504020202020204" pitchFamily="34" charset="0"/>
              </a:rPr>
              <a:t>Reading can help us feel safe, valued, </a:t>
            </a:r>
          </a:p>
          <a:p>
            <a:pPr algn="ctr"/>
            <a:r>
              <a:rPr lang="en-GB" sz="2800">
                <a:solidFill>
                  <a:srgbClr val="000C30"/>
                </a:solidFill>
                <a:latin typeface="Outfit" pitchFamily="2" charset="0"/>
                <a:ea typeface="DIN 2014" panose="020B0504020202020204" pitchFamily="34" charset="0"/>
              </a:rPr>
              <a:t>and supported.</a:t>
            </a:r>
          </a:p>
        </p:txBody>
      </p:sp>
      <p:pic>
        <p:nvPicPr>
          <p:cNvPr id="10" name="Picture 9">
            <a:extLst>
              <a:ext uri="{FF2B5EF4-FFF2-40B4-BE49-F238E27FC236}">
                <a16:creationId xmlns:a16="http://schemas.microsoft.com/office/drawing/2014/main" id="{97E7B2D0-CF62-2DCA-45BE-CADD575E3A7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93" b="94539" l="4755" r="91469">
                        <a14:foregroundMark x1="84196" y1="85311" x2="48112" y2="94539"/>
                        <a14:foregroundMark x1="48112" y1="94539" x2="20839" y2="88324"/>
                        <a14:foregroundMark x1="12308" y1="57062" x2="12308" y2="57062"/>
                        <a14:foregroundMark x1="11329" y1="47458" x2="11329" y2="47458"/>
                        <a14:foregroundMark x1="11608" y1="42561" x2="11608" y2="42561"/>
                        <a14:foregroundMark x1="11748" y1="37853" x2="11748" y2="37853"/>
                        <a14:foregroundMark x1="11748" y1="37853" x2="11748" y2="37853"/>
                        <a14:foregroundMark x1="11748" y1="37853" x2="13007" y2="45763"/>
                        <a14:foregroundMark x1="7972" y1="65348" x2="7972" y2="65348"/>
                        <a14:foregroundMark x1="8392" y1="69868" x2="8392" y2="69868"/>
                        <a14:foregroundMark x1="9930" y1="43315" x2="9930" y2="43315"/>
                        <a14:foregroundMark x1="4895" y1="45009" x2="4895" y2="45009"/>
                        <a14:foregroundMark x1="12867" y1="32392" x2="12867" y2="32392"/>
                        <a14:foregroundMark x1="12867" y1="32392" x2="13706" y2="48964"/>
                        <a14:foregroundMark x1="13706" y1="48964" x2="16084" y2="40678"/>
                        <a14:foregroundMark x1="13986" y1="51789" x2="18881" y2="45198"/>
                        <a14:foregroundMark x1="9790" y1="51601" x2="5035" y2="42561"/>
                        <a14:foregroundMark x1="4755" y1="87571" x2="4755" y2="87571"/>
                        <a14:foregroundMark x1="91469" y1="87382" x2="91469" y2="87382"/>
                        <a14:foregroundMark x1="59021" y1="40866" x2="59021" y2="40866"/>
                        <a14:foregroundMark x1="59021" y1="40866" x2="54685" y2="43691"/>
                        <a14:foregroundMark x1="34406" y1="64218" x2="29231" y2="62712"/>
                        <a14:foregroundMark x1="71748" y1="51601" x2="75385" y2="57250"/>
                        <a14:foregroundMark x1="79161" y1="55179" x2="65035" y2="68738"/>
                        <a14:foregroundMark x1="64476" y1="65725" x2="65874" y2="61017"/>
                        <a14:foregroundMark x1="78182" y1="49718" x2="79860" y2="56685"/>
                        <a14:foregroundMark x1="80420" y1="51977" x2="80420" y2="51977"/>
                        <a14:backgroundMark x1="64196" y1="22034" x2="64196" y2="22034"/>
                        <a14:backgroundMark x1="64196" y1="22034" x2="64196" y2="22034"/>
                        <a14:backgroundMark x1="64196" y1="22034" x2="64196" y2="22034"/>
                        <a14:backgroundMark x1="64196" y1="22034" x2="64476" y2="25047"/>
                        <a14:backgroundMark x1="63916" y1="98682" x2="63916" y2="98682"/>
                        <a14:backgroundMark x1="86434" y1="26554" x2="69510" y2="27495"/>
                        <a14:backgroundMark x1="91329" y1="35593" x2="82517" y2="35593"/>
                        <a14:backgroundMark x1="69091" y1="37100" x2="67972" y2="30508"/>
                        <a14:backgroundMark x1="82657" y1="38041" x2="80839" y2="30320"/>
                        <a14:backgroundMark x1="79580" y1="37100" x2="79021" y2="33145"/>
                      </a14:backgroundRemoval>
                    </a14:imgEffect>
                  </a14:imgLayer>
                </a14:imgProps>
              </a:ext>
            </a:extLst>
          </a:blip>
          <a:stretch>
            <a:fillRect/>
          </a:stretch>
        </p:blipFill>
        <p:spPr>
          <a:xfrm>
            <a:off x="8146814" y="1223515"/>
            <a:ext cx="4045186" cy="3004187"/>
          </a:xfrm>
          <a:prstGeom prst="rect">
            <a:avLst/>
          </a:prstGeom>
        </p:spPr>
      </p:pic>
      <p:pic>
        <p:nvPicPr>
          <p:cNvPr id="12" name="Picture 11" descr="A group of people sitting at desks&#10;&#10;AI-generated content may be incorrect.">
            <a:extLst>
              <a:ext uri="{FF2B5EF4-FFF2-40B4-BE49-F238E27FC236}">
                <a16:creationId xmlns:a16="http://schemas.microsoft.com/office/drawing/2014/main" id="{642B3403-64C2-5A01-62A8-BFA384BB4EF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091" b="47475" l="38406" r="61487">
                        <a14:foregroundMark x1="47186" y1="47475" x2="47186" y2="47475"/>
                        <a14:foregroundMark x1="47212" y1="46747" x2="47293" y2="44970"/>
                        <a14:foregroundMark x1="40102" y1="23879" x2="40102" y2="23879"/>
                        <a14:foregroundMark x1="61244" y1="36848" x2="61244" y2="36848"/>
                        <a14:foregroundMark x1="53784" y1="20444" x2="53784" y2="20444"/>
                        <a14:foregroundMark x1="44142" y1="9091" x2="44142" y2="9091"/>
                        <a14:foregroundMark x1="39752" y1="27677" x2="39752" y2="27677"/>
                        <a14:foregroundMark x1="53730" y1="21657" x2="53730" y2="21657"/>
                        <a14:foregroundMark x1="53730" y1="21657" x2="55077" y2="20121"/>
                        <a14:foregroundMark x1="54915" y1="19677" x2="53595" y2="22949"/>
                        <a14:foregroundMark x1="53649" y1="21495" x2="53649" y2="21495"/>
                        <a14:foregroundMark x1="53649" y1="21495" x2="53703" y2="22222"/>
                        <a14:foregroundMark x1="58793" y1="38869" x2="58793" y2="38869"/>
                        <a14:foregroundMark x1="38406" y1="29212" x2="38406" y2="29212"/>
                        <a14:foregroundMark x1="38406" y1="29212" x2="38406" y2="29212"/>
                        <a14:foregroundMark x1="52922" y1="45172" x2="52922" y2="45172"/>
                        <a14:foregroundMark x1="61487" y1="20687" x2="61487" y2="20687"/>
                        <a14:foregroundMark x1="49259" y1="21980" x2="49259" y2="21980"/>
                        <a14:foregroundMark x1="59709" y1="31475" x2="59709" y2="31475"/>
                        <a14:backgroundMark x1="57501" y1="40727" x2="57501" y2="40727"/>
                        <a14:backgroundMark x1="58309" y1="40606" x2="58309" y2="40606"/>
                        <a14:backgroundMark x1="50256" y1="20646" x2="48802" y2="20162"/>
                        <a14:backgroundMark x1="58820" y1="31273" x2="58820" y2="31273"/>
                        <a14:backgroundMark x1="58524" y1="31596" x2="58524" y2="31596"/>
                        <a14:backgroundMark x1="58255" y1="31475" x2="60086" y2="28525"/>
                      </a14:backgroundRemoval>
                    </a14:imgEffect>
                  </a14:imgLayer>
                </a14:imgProps>
              </a:ext>
              <a:ext uri="{28A0092B-C50C-407E-A947-70E740481C1C}">
                <a14:useLocalDpi xmlns:a14="http://schemas.microsoft.com/office/drawing/2010/main" val="0"/>
              </a:ext>
            </a:extLst>
          </a:blip>
          <a:srcRect l="37951" t="5778" r="36766" b="51111"/>
          <a:stretch>
            <a:fillRect/>
          </a:stretch>
        </p:blipFill>
        <p:spPr>
          <a:xfrm rot="21399184">
            <a:off x="6649158" y="3466288"/>
            <a:ext cx="2600960" cy="2956560"/>
          </a:xfrm>
          <a:prstGeom prst="rect">
            <a:avLst/>
          </a:prstGeom>
        </p:spPr>
      </p:pic>
      <p:pic>
        <p:nvPicPr>
          <p:cNvPr id="14" name="Picture 13" descr="A cartoon of a person reading a book&#10;&#10;AI-generated content may be incorrect.">
            <a:extLst>
              <a:ext uri="{FF2B5EF4-FFF2-40B4-BE49-F238E27FC236}">
                <a16:creationId xmlns:a16="http://schemas.microsoft.com/office/drawing/2014/main" id="{7069EA73-6F1C-A7B6-D873-344D9B6865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9705870" y="4494195"/>
            <a:ext cx="1776029" cy="2189115"/>
          </a:xfrm>
          <a:prstGeom prst="rect">
            <a:avLst/>
          </a:prstGeom>
        </p:spPr>
      </p:pic>
      <p:sp>
        <p:nvSpPr>
          <p:cNvPr id="17" name="Rectangle: Rounded Corners 16">
            <a:extLst>
              <a:ext uri="{FF2B5EF4-FFF2-40B4-BE49-F238E27FC236}">
                <a16:creationId xmlns:a16="http://schemas.microsoft.com/office/drawing/2014/main" id="{9D3CBE88-9700-7854-F49C-FF1D9CCB6864}"/>
              </a:ext>
            </a:extLst>
          </p:cNvPr>
          <p:cNvSpPr/>
          <p:nvPr/>
        </p:nvSpPr>
        <p:spPr>
          <a:xfrm>
            <a:off x="456707" y="2522689"/>
            <a:ext cx="6108364" cy="3657335"/>
          </a:xfrm>
          <a:prstGeom prst="roundRect">
            <a:avLst/>
          </a:prstGeom>
          <a:solidFill>
            <a:srgbClr val="F47B2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solidFill>
                  <a:srgbClr val="000C30"/>
                </a:solidFill>
                <a:latin typeface="Outfit"/>
                <a:ea typeface="DIN 2014" panose="020B0504020202020204" pitchFamily="34" charset="0"/>
              </a:rPr>
              <a:t>Books can help us </a:t>
            </a:r>
            <a:r>
              <a:rPr lang="en-GB" sz="2400" b="1">
                <a:solidFill>
                  <a:srgbClr val="000C30"/>
                </a:solidFill>
                <a:latin typeface="Outfit"/>
                <a:ea typeface="DIN 2014" panose="020B0504020202020204" pitchFamily="34" charset="0"/>
              </a:rPr>
              <a:t>discover new things</a:t>
            </a:r>
            <a:r>
              <a:rPr lang="en-GB" sz="2400">
                <a:solidFill>
                  <a:srgbClr val="000C30"/>
                </a:solidFill>
                <a:latin typeface="Outfit"/>
                <a:ea typeface="DIN 2014" panose="020B0504020202020204" pitchFamily="34" charset="0"/>
              </a:rPr>
              <a:t>, and help us </a:t>
            </a:r>
            <a:r>
              <a:rPr lang="en-GB" sz="2400" b="1">
                <a:solidFill>
                  <a:srgbClr val="000C30"/>
                </a:solidFill>
                <a:latin typeface="Outfit"/>
                <a:ea typeface="DIN 2014" panose="020B0504020202020204" pitchFamily="34" charset="0"/>
              </a:rPr>
              <a:t>to e</a:t>
            </a:r>
            <a:r>
              <a:rPr lang="en-US" sz="2400" b="1" err="1">
                <a:solidFill>
                  <a:srgbClr val="000C30"/>
                </a:solidFill>
                <a:latin typeface="Outfit"/>
                <a:ea typeface="DIN 2014" panose="020B0504020202020204" pitchFamily="34" charset="0"/>
              </a:rPr>
              <a:t>xplore</a:t>
            </a:r>
            <a:r>
              <a:rPr lang="en-US" sz="2400" b="1">
                <a:solidFill>
                  <a:srgbClr val="000C30"/>
                </a:solidFill>
                <a:latin typeface="Outfit"/>
                <a:ea typeface="DIN 2014" panose="020B0504020202020204" pitchFamily="34" charset="0"/>
              </a:rPr>
              <a:t> ways to overcome challenges</a:t>
            </a:r>
            <a:r>
              <a:rPr lang="en-GB" sz="2400">
                <a:solidFill>
                  <a:srgbClr val="000C30"/>
                </a:solidFill>
                <a:latin typeface="Outfit"/>
                <a:ea typeface="DIN 2014" panose="020B0504020202020204" pitchFamily="34" charset="0"/>
              </a:rPr>
              <a:t>. </a:t>
            </a:r>
            <a:endParaRPr lang="en-GB" sz="2400">
              <a:solidFill>
                <a:srgbClr val="000C30"/>
              </a:solidFill>
              <a:latin typeface="Outfit" pitchFamily="2" charset="0"/>
              <a:ea typeface="DIN 2014" panose="020B0504020202020204" pitchFamily="34" charset="0"/>
            </a:endParaRPr>
          </a:p>
          <a:p>
            <a:pPr algn="ctr"/>
            <a:endParaRPr lang="en-GB" sz="2400">
              <a:solidFill>
                <a:srgbClr val="000C30"/>
              </a:solidFill>
              <a:latin typeface="Outfit" pitchFamily="2" charset="0"/>
              <a:ea typeface="DIN 2014" panose="020B0504020202020204" pitchFamily="34" charset="0"/>
            </a:endParaRPr>
          </a:p>
          <a:p>
            <a:pPr algn="ctr"/>
            <a:r>
              <a:rPr lang="en-GB" sz="2400">
                <a:solidFill>
                  <a:srgbClr val="000C30"/>
                </a:solidFill>
                <a:latin typeface="Outfit"/>
                <a:ea typeface="DIN 2014" panose="020B0504020202020204" pitchFamily="34" charset="0"/>
              </a:rPr>
              <a:t>When we see characters go through tough times, </a:t>
            </a:r>
            <a:r>
              <a:rPr lang="en-GB" sz="2400" b="1">
                <a:solidFill>
                  <a:srgbClr val="000C30"/>
                </a:solidFill>
                <a:latin typeface="Outfit"/>
                <a:ea typeface="DIN 2014" panose="020B0504020202020204" pitchFamily="34" charset="0"/>
              </a:rPr>
              <a:t>we can feel less alone</a:t>
            </a:r>
            <a:r>
              <a:rPr lang="en-GB" sz="2400">
                <a:solidFill>
                  <a:srgbClr val="000C30"/>
                </a:solidFill>
                <a:latin typeface="Outfit"/>
                <a:ea typeface="DIN 2014" panose="020B0504020202020204" pitchFamily="34" charset="0"/>
              </a:rPr>
              <a:t>.</a:t>
            </a:r>
          </a:p>
          <a:p>
            <a:pPr algn="ctr"/>
            <a:endParaRPr lang="en-GB" sz="2400">
              <a:solidFill>
                <a:srgbClr val="000C30"/>
              </a:solidFill>
              <a:latin typeface="Outfit" pitchFamily="2" charset="0"/>
              <a:ea typeface="DIN 2014" panose="020B0504020202020204" pitchFamily="34" charset="0"/>
            </a:endParaRPr>
          </a:p>
          <a:p>
            <a:pPr algn="ctr"/>
            <a:r>
              <a:rPr lang="en-GB" sz="2400">
                <a:solidFill>
                  <a:srgbClr val="000C30"/>
                </a:solidFill>
                <a:latin typeface="Outfit"/>
                <a:ea typeface="DIN 2014" panose="020B0504020202020204" pitchFamily="34" charset="0"/>
              </a:rPr>
              <a:t>Books can give us </a:t>
            </a:r>
            <a:r>
              <a:rPr lang="en-GB" sz="2400" b="1">
                <a:solidFill>
                  <a:srgbClr val="000C30"/>
                </a:solidFill>
                <a:latin typeface="Outfit"/>
                <a:ea typeface="DIN 2014" panose="020B0504020202020204" pitchFamily="34" charset="0"/>
              </a:rPr>
              <a:t>courage</a:t>
            </a:r>
            <a:r>
              <a:rPr lang="en-GB" sz="2400">
                <a:solidFill>
                  <a:srgbClr val="000C30"/>
                </a:solidFill>
                <a:latin typeface="Outfit"/>
                <a:ea typeface="DIN 2014" panose="020B0504020202020204" pitchFamily="34" charset="0"/>
              </a:rPr>
              <a:t>, </a:t>
            </a:r>
            <a:r>
              <a:rPr lang="en-GB" sz="2400" b="1">
                <a:solidFill>
                  <a:srgbClr val="000C30"/>
                </a:solidFill>
                <a:latin typeface="Outfit"/>
                <a:ea typeface="DIN 2014" panose="020B0504020202020204" pitchFamily="34" charset="0"/>
              </a:rPr>
              <a:t>comfort</a:t>
            </a:r>
            <a:r>
              <a:rPr lang="en-GB" sz="2400">
                <a:solidFill>
                  <a:srgbClr val="000C30"/>
                </a:solidFill>
                <a:latin typeface="Outfit"/>
                <a:ea typeface="DIN 2014" panose="020B0504020202020204" pitchFamily="34" charset="0"/>
              </a:rPr>
              <a:t>, and </a:t>
            </a:r>
            <a:r>
              <a:rPr lang="en-GB" sz="2400" b="1">
                <a:solidFill>
                  <a:srgbClr val="000C30"/>
                </a:solidFill>
                <a:latin typeface="Outfit"/>
                <a:ea typeface="DIN 2014" panose="020B0504020202020204" pitchFamily="34" charset="0"/>
              </a:rPr>
              <a:t>clarity</a:t>
            </a:r>
            <a:r>
              <a:rPr lang="en-GB" sz="2400">
                <a:solidFill>
                  <a:srgbClr val="000C30"/>
                </a:solidFill>
                <a:latin typeface="Outfit"/>
                <a:ea typeface="DIN 2014" panose="020B0504020202020204" pitchFamily="34" charset="0"/>
              </a:rPr>
              <a:t>.</a:t>
            </a:r>
            <a:endParaRPr lang="en-GB" sz="3200">
              <a:solidFill>
                <a:srgbClr val="000C30"/>
              </a:solidFill>
              <a:latin typeface="Outfit"/>
            </a:endParaRPr>
          </a:p>
        </p:txBody>
      </p:sp>
      <p:sp>
        <p:nvSpPr>
          <p:cNvPr id="11" name="TextBox 10">
            <a:extLst>
              <a:ext uri="{FF2B5EF4-FFF2-40B4-BE49-F238E27FC236}">
                <a16:creationId xmlns:a16="http://schemas.microsoft.com/office/drawing/2014/main" id="{90F9B687-0E8D-A970-9361-7BAD5CDA7846}"/>
              </a:ext>
            </a:extLst>
          </p:cNvPr>
          <p:cNvSpPr txBox="1"/>
          <p:nvPr/>
        </p:nvSpPr>
        <p:spPr>
          <a:xfrm>
            <a:off x="4523400" y="6458311"/>
            <a:ext cx="2947248" cy="307777"/>
          </a:xfrm>
          <a:prstGeom prst="rect">
            <a:avLst/>
          </a:prstGeom>
          <a:noFill/>
        </p:spPr>
        <p:txBody>
          <a:bodyPr wrap="square" rtlCol="0">
            <a:spAutoFit/>
          </a:bodyPr>
          <a:lstStyle/>
          <a:p>
            <a:pPr algn="ctr"/>
            <a:r>
              <a:rPr lang="en-GB" sz="1400">
                <a:solidFill>
                  <a:srgbClr val="000C30"/>
                </a:solidFill>
                <a:latin typeface="Outfit" pitchFamily="2" charset="0"/>
              </a:rPr>
              <a:t>© Jigsaw Education Group</a:t>
            </a:r>
          </a:p>
        </p:txBody>
      </p:sp>
      <p:sp>
        <p:nvSpPr>
          <p:cNvPr id="2" name="Title 1">
            <a:extLst>
              <a:ext uri="{FF2B5EF4-FFF2-40B4-BE49-F238E27FC236}">
                <a16:creationId xmlns:a16="http://schemas.microsoft.com/office/drawing/2014/main" id="{9A158F5D-025C-2E22-5326-F97ADA481FB0}"/>
              </a:ext>
            </a:extLst>
          </p:cNvPr>
          <p:cNvSpPr>
            <a:spLocks noGrp="1"/>
          </p:cNvSpPr>
          <p:nvPr>
            <p:ph type="title"/>
          </p:nvPr>
        </p:nvSpPr>
        <p:spPr>
          <a:xfrm>
            <a:off x="236466" y="0"/>
            <a:ext cx="10515600" cy="1325563"/>
          </a:xfrm>
        </p:spPr>
        <p:txBody>
          <a:bodyPr>
            <a:normAutofit/>
          </a:bodyPr>
          <a:lstStyle/>
          <a:p>
            <a:r>
              <a:rPr lang="en-GB" sz="3500" b="1">
                <a:solidFill>
                  <a:srgbClr val="000C30"/>
                </a:solidFill>
                <a:latin typeface="Outfit" pitchFamily="2" charset="0"/>
                <a:ea typeface="DIN 2014" panose="020B0504020202020204" pitchFamily="34" charset="0"/>
              </a:rPr>
              <a:t>BOOKS AS SAFE SPACES</a:t>
            </a:r>
          </a:p>
        </p:txBody>
      </p:sp>
    </p:spTree>
    <p:extLst>
      <p:ext uri="{BB962C8B-B14F-4D97-AF65-F5344CB8AC3E}">
        <p14:creationId xmlns:p14="http://schemas.microsoft.com/office/powerpoint/2010/main" val="2924574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D7692-F483-08A2-6F59-8BDC8535AA9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1A3F63F-1C8A-5665-8F96-759782422880}"/>
              </a:ext>
            </a:extLst>
          </p:cNvPr>
          <p:cNvSpPr/>
          <p:nvPr/>
        </p:nvSpPr>
        <p:spPr>
          <a:xfrm>
            <a:off x="0" y="6787"/>
            <a:ext cx="12192000" cy="6858000"/>
          </a:xfrm>
          <a:prstGeom prst="rect">
            <a:avLst/>
          </a:prstGeom>
          <a:solidFill>
            <a:srgbClr val="FDF7E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75E91"/>
              </a:solidFill>
            </a:endParaRPr>
          </a:p>
        </p:txBody>
      </p:sp>
      <p:sp>
        <p:nvSpPr>
          <p:cNvPr id="3" name="Thought Bubble: Cloud 2">
            <a:extLst>
              <a:ext uri="{FF2B5EF4-FFF2-40B4-BE49-F238E27FC236}">
                <a16:creationId xmlns:a16="http://schemas.microsoft.com/office/drawing/2014/main" id="{1752BE6C-FD80-8EC4-200C-66D222DCDB30}"/>
              </a:ext>
            </a:extLst>
          </p:cNvPr>
          <p:cNvSpPr/>
          <p:nvPr/>
        </p:nvSpPr>
        <p:spPr>
          <a:xfrm flipH="1">
            <a:off x="905332" y="3179487"/>
            <a:ext cx="5091692" cy="2798613"/>
          </a:xfrm>
          <a:prstGeom prst="cloudCallout">
            <a:avLst>
              <a:gd name="adj1" fmla="val 64113"/>
              <a:gd name="adj2" fmla="val 67504"/>
            </a:avLst>
          </a:prstGeom>
          <a:solidFill>
            <a:srgbClr val="C2A6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a:latin typeface="DIN 2014" panose="020B0504020202020204" pitchFamily="34" charset="0"/>
              <a:ea typeface="DIN 2014" panose="020B0504020202020204" pitchFamily="34" charset="0"/>
            </a:endParaRPr>
          </a:p>
        </p:txBody>
      </p:sp>
      <p:sp>
        <p:nvSpPr>
          <p:cNvPr id="8" name="TextBox 7">
            <a:extLst>
              <a:ext uri="{FF2B5EF4-FFF2-40B4-BE49-F238E27FC236}">
                <a16:creationId xmlns:a16="http://schemas.microsoft.com/office/drawing/2014/main" id="{14176C6F-4951-97A8-790E-F06F709BCE4B}"/>
              </a:ext>
            </a:extLst>
          </p:cNvPr>
          <p:cNvSpPr txBox="1"/>
          <p:nvPr/>
        </p:nvSpPr>
        <p:spPr>
          <a:xfrm>
            <a:off x="1094991" y="3547741"/>
            <a:ext cx="4622363" cy="2062103"/>
          </a:xfrm>
          <a:prstGeom prst="rect">
            <a:avLst/>
          </a:prstGeom>
          <a:noFill/>
        </p:spPr>
        <p:txBody>
          <a:bodyPr wrap="square">
            <a:spAutoFit/>
          </a:bodyPr>
          <a:lstStyle/>
          <a:p>
            <a:pPr algn="ctr"/>
            <a:r>
              <a:rPr lang="en-GB" sz="3200">
                <a:solidFill>
                  <a:srgbClr val="000C30"/>
                </a:solidFill>
                <a:latin typeface="Outfit" pitchFamily="2" charset="0"/>
                <a:ea typeface="DIN 2014" panose="020B0504020202020204" pitchFamily="34" charset="0"/>
              </a:rPr>
              <a:t>Think about your favourite story, </a:t>
            </a:r>
          </a:p>
          <a:p>
            <a:pPr algn="ctr"/>
            <a:r>
              <a:rPr lang="en-GB" sz="3200">
                <a:solidFill>
                  <a:srgbClr val="000C30"/>
                </a:solidFill>
                <a:latin typeface="Outfit" pitchFamily="2" charset="0"/>
                <a:ea typeface="DIN 2014" panose="020B0504020202020204" pitchFamily="34" charset="0"/>
              </a:rPr>
              <a:t>how does it make you feel?</a:t>
            </a:r>
          </a:p>
        </p:txBody>
      </p:sp>
      <p:sp>
        <p:nvSpPr>
          <p:cNvPr id="14" name="TextBox 13">
            <a:extLst>
              <a:ext uri="{FF2B5EF4-FFF2-40B4-BE49-F238E27FC236}">
                <a16:creationId xmlns:a16="http://schemas.microsoft.com/office/drawing/2014/main" id="{F9CA225D-D911-99B3-E125-CC5CC5F06A23}"/>
              </a:ext>
            </a:extLst>
          </p:cNvPr>
          <p:cNvSpPr txBox="1"/>
          <p:nvPr/>
        </p:nvSpPr>
        <p:spPr>
          <a:xfrm>
            <a:off x="220963" y="1508221"/>
            <a:ext cx="6420997" cy="954107"/>
          </a:xfrm>
          <a:prstGeom prst="rect">
            <a:avLst/>
          </a:prstGeom>
          <a:noFill/>
        </p:spPr>
        <p:txBody>
          <a:bodyPr wrap="square">
            <a:spAutoFit/>
          </a:bodyPr>
          <a:lstStyle/>
          <a:p>
            <a:r>
              <a:rPr lang="en-GB" sz="2800">
                <a:solidFill>
                  <a:srgbClr val="000C30"/>
                </a:solidFill>
                <a:latin typeface="Outfit" pitchFamily="2" charset="0"/>
                <a:ea typeface="DIN 2014" panose="020B0504020202020204" pitchFamily="34" charset="0"/>
              </a:rPr>
              <a:t>Reading can help us feel safe, seen, and supported</a:t>
            </a:r>
            <a:r>
              <a:rPr lang="en-GB" sz="2800" i="1">
                <a:latin typeface="Outfit" pitchFamily="2" charset="0"/>
                <a:ea typeface="DIN 2014" panose="020B0504020202020204" pitchFamily="34" charset="0"/>
              </a:rPr>
              <a:t>.</a:t>
            </a:r>
          </a:p>
        </p:txBody>
      </p:sp>
      <p:sp>
        <p:nvSpPr>
          <p:cNvPr id="11" name="TextBox 10">
            <a:extLst>
              <a:ext uri="{FF2B5EF4-FFF2-40B4-BE49-F238E27FC236}">
                <a16:creationId xmlns:a16="http://schemas.microsoft.com/office/drawing/2014/main" id="{BF08CAA0-2675-3D04-E5AA-EABB246E962A}"/>
              </a:ext>
            </a:extLst>
          </p:cNvPr>
          <p:cNvSpPr txBox="1"/>
          <p:nvPr/>
        </p:nvSpPr>
        <p:spPr>
          <a:xfrm>
            <a:off x="4523400" y="6458311"/>
            <a:ext cx="2947248" cy="307777"/>
          </a:xfrm>
          <a:prstGeom prst="rect">
            <a:avLst/>
          </a:prstGeom>
          <a:noFill/>
        </p:spPr>
        <p:txBody>
          <a:bodyPr wrap="square" rtlCol="0">
            <a:spAutoFit/>
          </a:bodyPr>
          <a:lstStyle/>
          <a:p>
            <a:pPr algn="ctr"/>
            <a:r>
              <a:rPr lang="en-GB" sz="1400">
                <a:solidFill>
                  <a:srgbClr val="000C30"/>
                </a:solidFill>
                <a:latin typeface="Outfit" pitchFamily="2" charset="0"/>
              </a:rPr>
              <a:t>© Jigsaw Education Group</a:t>
            </a:r>
          </a:p>
        </p:txBody>
      </p:sp>
      <p:pic>
        <p:nvPicPr>
          <p:cNvPr id="5" name="Picture 4" descr="A child lying on the floor reading a book&#10;&#10;AI-generated content may be incorrect.">
            <a:extLst>
              <a:ext uri="{FF2B5EF4-FFF2-40B4-BE49-F238E27FC236}">
                <a16:creationId xmlns:a16="http://schemas.microsoft.com/office/drawing/2014/main" id="{108B14CB-B9C2-C60D-E98E-2E04C2D8F7DF}"/>
              </a:ext>
            </a:extLst>
          </p:cNvPr>
          <p:cNvPicPr>
            <a:picLocks noChangeAspect="1"/>
          </p:cNvPicPr>
          <p:nvPr/>
        </p:nvPicPr>
        <p:blipFill>
          <a:blip r:embed="rId3">
            <a:extLst>
              <a:ext uri="{28A0092B-C50C-407E-A947-70E740481C1C}">
                <a14:useLocalDpi xmlns:a14="http://schemas.microsoft.com/office/drawing/2010/main" val="0"/>
              </a:ext>
            </a:extLst>
          </a:blip>
          <a:srcRect l="28468" r="4763"/>
          <a:stretch>
            <a:fillRect/>
          </a:stretch>
        </p:blipFill>
        <p:spPr>
          <a:xfrm>
            <a:off x="6902355" y="1333568"/>
            <a:ext cx="4936651" cy="49290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itle 1">
            <a:extLst>
              <a:ext uri="{FF2B5EF4-FFF2-40B4-BE49-F238E27FC236}">
                <a16:creationId xmlns:a16="http://schemas.microsoft.com/office/drawing/2014/main" id="{0CCE597D-388E-741C-4207-B34CDF614C9E}"/>
              </a:ext>
            </a:extLst>
          </p:cNvPr>
          <p:cNvSpPr txBox="1">
            <a:spLocks/>
          </p:cNvSpPr>
          <p:nvPr/>
        </p:nvSpPr>
        <p:spPr>
          <a:xfrm>
            <a:off x="236466"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500" b="1">
                <a:solidFill>
                  <a:srgbClr val="000C30"/>
                </a:solidFill>
                <a:latin typeface="Outfit" pitchFamily="2" charset="0"/>
                <a:ea typeface="DIN 2014" panose="020B0504020202020204" pitchFamily="34" charset="0"/>
              </a:rPr>
              <a:t>BOOKS AS SAFE SPACES</a:t>
            </a:r>
          </a:p>
        </p:txBody>
      </p:sp>
    </p:spTree>
    <p:extLst>
      <p:ext uri="{BB962C8B-B14F-4D97-AF65-F5344CB8AC3E}">
        <p14:creationId xmlns:p14="http://schemas.microsoft.com/office/powerpoint/2010/main" val="4133701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3BD0CC2-337C-8663-5D3A-CE02F408A26A}"/>
              </a:ext>
            </a:extLst>
          </p:cNvPr>
          <p:cNvSpPr/>
          <p:nvPr/>
        </p:nvSpPr>
        <p:spPr>
          <a:xfrm>
            <a:off x="0" y="0"/>
            <a:ext cx="12192000" cy="6858000"/>
          </a:xfrm>
          <a:prstGeom prst="rect">
            <a:avLst/>
          </a:prstGeom>
          <a:solidFill>
            <a:srgbClr val="FDF7E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75E91"/>
              </a:solidFill>
            </a:endParaRPr>
          </a:p>
        </p:txBody>
      </p:sp>
      <p:sp>
        <p:nvSpPr>
          <p:cNvPr id="3" name="Rectangle: Rounded Corners 2">
            <a:extLst>
              <a:ext uri="{FF2B5EF4-FFF2-40B4-BE49-F238E27FC236}">
                <a16:creationId xmlns:a16="http://schemas.microsoft.com/office/drawing/2014/main" id="{99BF6EFA-4571-C56A-D1E0-C7FAA04F6DF7}"/>
              </a:ext>
            </a:extLst>
          </p:cNvPr>
          <p:cNvSpPr/>
          <p:nvPr/>
        </p:nvSpPr>
        <p:spPr>
          <a:xfrm>
            <a:off x="374001" y="2240039"/>
            <a:ext cx="2587563" cy="4994316"/>
          </a:xfrm>
          <a:prstGeom prst="roundRect">
            <a:avLst/>
          </a:prstGeom>
          <a:solidFill>
            <a:srgbClr val="5FC9E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a:solidFill>
                  <a:srgbClr val="000C30"/>
                </a:solidFill>
                <a:latin typeface="Outfit" pitchFamily="2" charset="0"/>
                <a:ea typeface="DIN 2014" panose="020B0504020202020204" pitchFamily="34" charset="0"/>
              </a:rPr>
              <a:t>Books can help us explore emotions like anxiety, loneliness, self-worth, kindness, and courage.</a:t>
            </a:r>
            <a:endParaRPr lang="en-GB" sz="2400">
              <a:solidFill>
                <a:srgbClr val="000C30"/>
              </a:solidFill>
              <a:latin typeface="Outfit" pitchFamily="2" charset="0"/>
              <a:ea typeface="DIN 2014" panose="020B0504020202020204" pitchFamily="34" charset="0"/>
            </a:endParaRPr>
          </a:p>
          <a:p>
            <a:pPr algn="ctr"/>
            <a:endParaRPr lang="en-GB" sz="2400">
              <a:solidFill>
                <a:schemeClr val="tx1"/>
              </a:solidFill>
            </a:endParaRPr>
          </a:p>
        </p:txBody>
      </p:sp>
      <p:sp>
        <p:nvSpPr>
          <p:cNvPr id="4" name="Rectangle: Rounded Corners 3">
            <a:extLst>
              <a:ext uri="{FF2B5EF4-FFF2-40B4-BE49-F238E27FC236}">
                <a16:creationId xmlns:a16="http://schemas.microsoft.com/office/drawing/2014/main" id="{8AA5694A-F765-6A81-8057-95BA08DBAAE8}"/>
              </a:ext>
            </a:extLst>
          </p:cNvPr>
          <p:cNvSpPr/>
          <p:nvPr/>
        </p:nvSpPr>
        <p:spPr>
          <a:xfrm>
            <a:off x="3055154" y="2240039"/>
            <a:ext cx="2737429" cy="4998939"/>
          </a:xfrm>
          <a:prstGeom prst="roundRect">
            <a:avLst/>
          </a:prstGeom>
          <a:solidFill>
            <a:srgbClr val="F75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solidFill>
                  <a:srgbClr val="000C30"/>
                </a:solidFill>
                <a:latin typeface="Outfit" pitchFamily="2" charset="0"/>
                <a:ea typeface="DIN 2014" panose="020B0504020202020204" pitchFamily="34" charset="0"/>
              </a:rPr>
              <a:t>They show us it’s okay to not be okay—and how we can keep going anyway.</a:t>
            </a:r>
          </a:p>
          <a:p>
            <a:pPr algn="ctr"/>
            <a:endParaRPr lang="en-GB" sz="2800">
              <a:solidFill>
                <a:schemeClr val="tx1"/>
              </a:solidFill>
              <a:latin typeface="DIN 2014" panose="020B0504020202020204" pitchFamily="34" charset="0"/>
              <a:ea typeface="DIN 2014" panose="020B0504020202020204" pitchFamily="34" charset="0"/>
            </a:endParaRPr>
          </a:p>
          <a:p>
            <a:pPr algn="ctr"/>
            <a:endParaRPr lang="en-GB" sz="2800">
              <a:solidFill>
                <a:schemeClr val="tx1"/>
              </a:solidFill>
            </a:endParaRPr>
          </a:p>
        </p:txBody>
      </p:sp>
      <p:pic>
        <p:nvPicPr>
          <p:cNvPr id="11" name="Picture 10" descr="A person holding a puzzle piece next to a person's head&#10;&#10;AI-generated content may be incorrect.">
            <a:extLst>
              <a:ext uri="{FF2B5EF4-FFF2-40B4-BE49-F238E27FC236}">
                <a16:creationId xmlns:a16="http://schemas.microsoft.com/office/drawing/2014/main" id="{76A77560-35B9-E1B5-E846-5D58BEEB1E0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19" b="95141" l="9955" r="93213">
                        <a14:foregroundMark x1="33032" y1="94885" x2="15385" y2="93350"/>
                        <a14:foregroundMark x1="90498" y1="87980" x2="90498" y2="87980"/>
                        <a14:foregroundMark x1="66968" y1="52430" x2="66968" y2="52430"/>
                        <a14:foregroundMark x1="51584" y1="47826" x2="51584" y2="47826"/>
                        <a14:foregroundMark x1="51584" y1="47826" x2="51584" y2="47826"/>
                        <a14:foregroundMark x1="51584" y1="47570" x2="51584" y2="47570"/>
                        <a14:foregroundMark x1="52262" y1="49105" x2="52262" y2="49105"/>
                        <a14:foregroundMark x1="81448" y1="37340" x2="78054" y2="48593"/>
                        <a14:foregroundMark x1="76018" y1="38875" x2="76471" y2="26343"/>
                        <a14:foregroundMark x1="69683" y1="36573" x2="69683" y2="36573"/>
                        <a14:foregroundMark x1="66290" y1="41432" x2="66290" y2="41432"/>
                        <a14:foregroundMark x1="67647" y1="39130" x2="67647" y2="39130"/>
                        <a14:foregroundMark x1="86425" y1="31202" x2="86425" y2="31202"/>
                        <a14:foregroundMark x1="64027" y1="22506" x2="64027" y2="22506"/>
                        <a14:foregroundMark x1="76018" y1="55243" x2="76018" y2="55243"/>
                        <a14:foregroundMark x1="76018" y1="55243" x2="76018" y2="55243"/>
                        <a14:foregroundMark x1="76018" y1="55243" x2="82353" y2="64194"/>
                        <a14:foregroundMark x1="85520" y1="55243" x2="85520" y2="55243"/>
                        <a14:foregroundMark x1="93213" y1="41176" x2="93213" y2="41176"/>
                        <a14:foregroundMark x1="85973" y1="27877" x2="85973" y2="27877"/>
                        <a14:foregroundMark x1="58371" y1="62660" x2="58371" y2="62660"/>
                        <a14:foregroundMark x1="79638" y1="24552" x2="79638" y2="24552"/>
                        <a14:foregroundMark x1="74887" y1="16624" x2="74887" y2="16624"/>
                        <a14:foregroundMark x1="49095" y1="95141" x2="49095" y2="95141"/>
                        <a14:foregroundMark x1="92534" y1="41944" x2="92534" y2="41944"/>
                        <a14:foregroundMark x1="69231" y1="29156" x2="69231" y2="29156"/>
                      </a14:backgroundRemoval>
                    </a14:imgEffect>
                  </a14:imgLayer>
                </a14:imgProps>
              </a:ext>
            </a:extLst>
          </a:blip>
          <a:stretch>
            <a:fillRect/>
          </a:stretch>
        </p:blipFill>
        <p:spPr>
          <a:xfrm>
            <a:off x="5796890" y="1874181"/>
            <a:ext cx="3515242" cy="3109637"/>
          </a:xfrm>
          <a:prstGeom prst="rect">
            <a:avLst/>
          </a:prstGeom>
        </p:spPr>
      </p:pic>
      <p:pic>
        <p:nvPicPr>
          <p:cNvPr id="12" name="Picture 11" descr="A person pushing gears on a person's head&#10;&#10;AI-generated content may be incorrect.">
            <a:extLst>
              <a:ext uri="{FF2B5EF4-FFF2-40B4-BE49-F238E27FC236}">
                <a16:creationId xmlns:a16="http://schemas.microsoft.com/office/drawing/2014/main" id="{9E530939-3264-B730-BA64-ED46274EE93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6630" b="94199" l="9602" r="90867">
                        <a14:foregroundMark x1="60890" y1="16022" x2="60890" y2="16022"/>
                        <a14:foregroundMark x1="70023" y1="7182" x2="70023" y2="7182"/>
                        <a14:foregroundMark x1="90867" y1="56077" x2="90867" y2="56077"/>
                        <a14:foregroundMark x1="69789" y1="91713" x2="23185" y2="94199"/>
                        <a14:backgroundMark x1="87354" y1="62707" x2="87354" y2="62707"/>
                        <a14:backgroundMark x1="82201" y1="63812" x2="82201" y2="63812"/>
                        <a14:backgroundMark x1="81499" y1="63812" x2="81499" y2="63812"/>
                        <a14:backgroundMark x1="87822" y1="61878" x2="87822" y2="61878"/>
                        <a14:backgroundMark x1="81265" y1="63812" x2="81265" y2="63812"/>
                      </a14:backgroundRemoval>
                    </a14:imgEffect>
                  </a14:imgLayer>
                </a14:imgProps>
              </a:ext>
            </a:extLst>
          </a:blip>
          <a:stretch>
            <a:fillRect/>
          </a:stretch>
        </p:blipFill>
        <p:spPr>
          <a:xfrm>
            <a:off x="8957828" y="1437268"/>
            <a:ext cx="3253740" cy="2758440"/>
          </a:xfrm>
          <a:prstGeom prst="rect">
            <a:avLst/>
          </a:prstGeom>
        </p:spPr>
      </p:pic>
      <p:pic>
        <p:nvPicPr>
          <p:cNvPr id="13" name="Picture 12" descr="A person meditating in the clouds&#10;&#10;AI-generated content may be incorrect.">
            <a:extLst>
              <a:ext uri="{FF2B5EF4-FFF2-40B4-BE49-F238E27FC236}">
                <a16:creationId xmlns:a16="http://schemas.microsoft.com/office/drawing/2014/main" id="{D020E7C6-9B54-6C96-09B2-4D42A53BEB6C}"/>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8929" b="96429" l="6725" r="98482">
                        <a14:foregroundMark x1="7158" y1="72917" x2="7158" y2="72917"/>
                        <a14:foregroundMark x1="48590" y1="93155" x2="48590" y2="93155"/>
                        <a14:foregroundMark x1="91323" y1="56845" x2="91323" y2="56845"/>
                        <a14:foregroundMark x1="91106" y1="40476" x2="91106" y2="40476"/>
                        <a14:foregroundMark x1="40130" y1="58036" x2="37527" y2="54464"/>
                        <a14:foregroundMark x1="68980" y1="9226" x2="68980" y2="9226"/>
                        <a14:foregroundMark x1="80911" y1="45536" x2="80911" y2="45536"/>
                        <a14:foregroundMark x1="35792" y1="47321" x2="76356" y2="37500"/>
                        <a14:foregroundMark x1="76356" y1="37500" x2="78091" y2="65179"/>
                        <a14:foregroundMark x1="78091" y1="65179" x2="65944" y2="96429"/>
                        <a14:foregroundMark x1="24512" y1="30655" x2="24512" y2="30655"/>
                        <a14:foregroundMark x1="21041" y1="29762" x2="27332" y2="26488"/>
                        <a14:foregroundMark x1="16920" y1="31250" x2="20390" y2="29762"/>
                        <a14:foregroundMark x1="98482" y1="21429" x2="81779" y2="19345"/>
                        <a14:foregroundMark x1="33406" y1="25893" x2="33406" y2="25893"/>
                        <a14:foregroundMark x1="81779" y1="83036" x2="91106" y2="84524"/>
                        <a14:foregroundMark x1="39046" y1="49702" x2="39046" y2="49702"/>
                        <a14:foregroundMark x1="78091" y1="30952" x2="78091" y2="30952"/>
                      </a14:backgroundRemoval>
                    </a14:imgEffect>
                  </a14:imgLayer>
                </a14:imgProps>
              </a:ext>
            </a:extLst>
          </a:blip>
          <a:stretch>
            <a:fillRect/>
          </a:stretch>
        </p:blipFill>
        <p:spPr>
          <a:xfrm>
            <a:off x="8541519" y="4195708"/>
            <a:ext cx="3512820" cy="2560320"/>
          </a:xfrm>
          <a:prstGeom prst="rect">
            <a:avLst/>
          </a:prstGeom>
        </p:spPr>
      </p:pic>
      <p:sp>
        <p:nvSpPr>
          <p:cNvPr id="9" name="Title 1">
            <a:extLst>
              <a:ext uri="{FF2B5EF4-FFF2-40B4-BE49-F238E27FC236}">
                <a16:creationId xmlns:a16="http://schemas.microsoft.com/office/drawing/2014/main" id="{17B0FAA0-0CE9-C19F-FD6F-E8A94494E918}"/>
              </a:ext>
            </a:extLst>
          </p:cNvPr>
          <p:cNvSpPr txBox="1">
            <a:spLocks/>
          </p:cNvSpPr>
          <p:nvPr/>
        </p:nvSpPr>
        <p:spPr>
          <a:xfrm>
            <a:off x="295923" y="111705"/>
            <a:ext cx="901620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500" b="1">
                <a:solidFill>
                  <a:srgbClr val="000C30"/>
                </a:solidFill>
                <a:latin typeface="Outfit" pitchFamily="2" charset="0"/>
                <a:ea typeface="DIN 2014" panose="020B0504020202020204" pitchFamily="34" charset="0"/>
              </a:rPr>
              <a:t>BOOKS THAT CAN SUPPORT EMOTIONAL WELLBEING</a:t>
            </a:r>
          </a:p>
        </p:txBody>
      </p:sp>
    </p:spTree>
    <p:extLst>
      <p:ext uri="{BB962C8B-B14F-4D97-AF65-F5344CB8AC3E}">
        <p14:creationId xmlns:p14="http://schemas.microsoft.com/office/powerpoint/2010/main" val="1731743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073E51-1D59-CAAD-2BAF-807EEF43FD90}"/>
              </a:ext>
            </a:extLst>
          </p:cNvPr>
          <p:cNvSpPr/>
          <p:nvPr/>
        </p:nvSpPr>
        <p:spPr>
          <a:xfrm>
            <a:off x="0" y="0"/>
            <a:ext cx="12192000" cy="6858000"/>
          </a:xfrm>
          <a:prstGeom prst="rect">
            <a:avLst/>
          </a:prstGeom>
          <a:solidFill>
            <a:srgbClr val="FDF7E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75E91"/>
              </a:solidFill>
            </a:endParaRPr>
          </a:p>
        </p:txBody>
      </p:sp>
      <p:sp>
        <p:nvSpPr>
          <p:cNvPr id="3" name="TextBox 2">
            <a:extLst>
              <a:ext uri="{FF2B5EF4-FFF2-40B4-BE49-F238E27FC236}">
                <a16:creationId xmlns:a16="http://schemas.microsoft.com/office/drawing/2014/main" id="{403587F9-144D-7E47-7BE0-221A38654EC6}"/>
              </a:ext>
            </a:extLst>
          </p:cNvPr>
          <p:cNvSpPr txBox="1"/>
          <p:nvPr/>
        </p:nvSpPr>
        <p:spPr>
          <a:xfrm>
            <a:off x="357076" y="676487"/>
            <a:ext cx="4846675" cy="5632311"/>
          </a:xfrm>
          <a:prstGeom prst="rect">
            <a:avLst/>
          </a:prstGeom>
          <a:noFill/>
        </p:spPr>
        <p:txBody>
          <a:bodyPr wrap="square" lIns="91440" tIns="45720" rIns="91440" bIns="45720" anchor="t">
            <a:spAutoFit/>
          </a:bodyPr>
          <a:lstStyle/>
          <a:p>
            <a:pPr algn="ctr">
              <a:buNone/>
            </a:pPr>
            <a:r>
              <a:rPr lang="en-GB" sz="2400">
                <a:solidFill>
                  <a:srgbClr val="000C30"/>
                </a:solidFill>
                <a:latin typeface="Outfit" pitchFamily="2" charset="0"/>
              </a:rPr>
              <a:t>Reading is </a:t>
            </a:r>
            <a:r>
              <a:rPr lang="en-GB" sz="2400" b="1">
                <a:solidFill>
                  <a:srgbClr val="BA2625"/>
                </a:solidFill>
                <a:latin typeface="Outfit" pitchFamily="2" charset="0"/>
              </a:rPr>
              <a:t>powerful</a:t>
            </a:r>
            <a:r>
              <a:rPr lang="en-GB" sz="2400" b="1">
                <a:solidFill>
                  <a:srgbClr val="000C30"/>
                </a:solidFill>
                <a:latin typeface="Outfit" pitchFamily="2" charset="0"/>
              </a:rPr>
              <a:t> </a:t>
            </a:r>
            <a:r>
              <a:rPr lang="en-GB" sz="2400">
                <a:solidFill>
                  <a:srgbClr val="000C30"/>
                </a:solidFill>
                <a:latin typeface="Outfit" pitchFamily="2" charset="0"/>
              </a:rPr>
              <a:t>- it opens your mind, builds your </a:t>
            </a:r>
            <a:r>
              <a:rPr lang="en-GB" sz="2400" b="1">
                <a:solidFill>
                  <a:srgbClr val="007E99"/>
                </a:solidFill>
                <a:latin typeface="Outfit" pitchFamily="2" charset="0"/>
              </a:rPr>
              <a:t>vocabulary</a:t>
            </a:r>
            <a:r>
              <a:rPr lang="en-GB" sz="2400">
                <a:latin typeface="Outfit" pitchFamily="2" charset="0"/>
              </a:rPr>
              <a:t>, </a:t>
            </a:r>
            <a:r>
              <a:rPr lang="en-GB" sz="2400">
                <a:solidFill>
                  <a:srgbClr val="000C30"/>
                </a:solidFill>
                <a:latin typeface="Outfit" pitchFamily="2" charset="0"/>
              </a:rPr>
              <a:t>and helps you understand the world from </a:t>
            </a:r>
            <a:r>
              <a:rPr lang="en-GB" sz="2400" b="1">
                <a:solidFill>
                  <a:srgbClr val="577D00"/>
                </a:solidFill>
                <a:latin typeface="Outfit" pitchFamily="2" charset="0"/>
              </a:rPr>
              <a:t>different perspectives</a:t>
            </a:r>
            <a:r>
              <a:rPr lang="en-GB" sz="2400">
                <a:latin typeface="Outfit" pitchFamily="2" charset="0"/>
              </a:rPr>
              <a:t>. </a:t>
            </a:r>
          </a:p>
          <a:p>
            <a:pPr algn="ctr">
              <a:buNone/>
            </a:pPr>
            <a:endParaRPr lang="en-GB" sz="2400">
              <a:latin typeface="Outfit" pitchFamily="2" charset="0"/>
            </a:endParaRPr>
          </a:p>
          <a:p>
            <a:pPr algn="ctr">
              <a:buNone/>
            </a:pPr>
            <a:r>
              <a:rPr lang="en-GB" sz="2400">
                <a:solidFill>
                  <a:srgbClr val="000C30"/>
                </a:solidFill>
                <a:latin typeface="Outfit" pitchFamily="2" charset="0"/>
              </a:rPr>
              <a:t>Whether you're into fiction, biographies, or graphic novels, reading strengthens </a:t>
            </a:r>
            <a:r>
              <a:rPr lang="en-GB" sz="2400" b="1">
                <a:solidFill>
                  <a:srgbClr val="BD5100"/>
                </a:solidFill>
                <a:latin typeface="Outfit" pitchFamily="2" charset="0"/>
              </a:rPr>
              <a:t>your critical thinking</a:t>
            </a:r>
            <a:r>
              <a:rPr lang="en-GB" sz="2400">
                <a:solidFill>
                  <a:srgbClr val="BD5100"/>
                </a:solidFill>
                <a:latin typeface="Outfit" pitchFamily="2" charset="0"/>
              </a:rPr>
              <a:t> </a:t>
            </a:r>
            <a:r>
              <a:rPr lang="en-GB" sz="2400">
                <a:solidFill>
                  <a:srgbClr val="000C30"/>
                </a:solidFill>
                <a:latin typeface="Outfit" pitchFamily="2" charset="0"/>
              </a:rPr>
              <a:t>and fuels your </a:t>
            </a:r>
            <a:r>
              <a:rPr lang="en-GB" sz="2400" b="1">
                <a:solidFill>
                  <a:srgbClr val="8251B8"/>
                </a:solidFill>
                <a:latin typeface="Outfit" pitchFamily="2" charset="0"/>
              </a:rPr>
              <a:t>creativity</a:t>
            </a:r>
            <a:r>
              <a:rPr lang="en-GB" sz="2400">
                <a:latin typeface="Outfit" pitchFamily="2" charset="0"/>
              </a:rPr>
              <a:t>. </a:t>
            </a:r>
          </a:p>
          <a:p>
            <a:pPr algn="ctr">
              <a:buNone/>
            </a:pPr>
            <a:endParaRPr lang="en-GB" sz="2400">
              <a:latin typeface="Outfit" pitchFamily="2" charset="0"/>
            </a:endParaRPr>
          </a:p>
          <a:p>
            <a:pPr algn="ctr">
              <a:buNone/>
            </a:pPr>
            <a:r>
              <a:rPr lang="en-GB" sz="2400">
                <a:solidFill>
                  <a:srgbClr val="000C30"/>
                </a:solidFill>
                <a:latin typeface="Outfit" pitchFamily="2" charset="0"/>
              </a:rPr>
              <a:t>In a world full of distractions, picking up a book is a way to</a:t>
            </a:r>
            <a:r>
              <a:rPr lang="en-GB" sz="2400" b="1">
                <a:solidFill>
                  <a:srgbClr val="000C30"/>
                </a:solidFill>
                <a:latin typeface="Outfit" pitchFamily="2" charset="0"/>
              </a:rPr>
              <a:t> </a:t>
            </a:r>
            <a:r>
              <a:rPr lang="en-GB" sz="2400" b="1">
                <a:solidFill>
                  <a:srgbClr val="D11553"/>
                </a:solidFill>
                <a:latin typeface="Outfit" pitchFamily="2" charset="0"/>
              </a:rPr>
              <a:t>slow down and connect </a:t>
            </a:r>
            <a:r>
              <a:rPr lang="en-GB" sz="2400">
                <a:solidFill>
                  <a:srgbClr val="000C30"/>
                </a:solidFill>
                <a:latin typeface="Outfit" pitchFamily="2" charset="0"/>
              </a:rPr>
              <a:t>- with stories, ideas, and yourself.</a:t>
            </a:r>
          </a:p>
        </p:txBody>
      </p:sp>
      <p:pic>
        <p:nvPicPr>
          <p:cNvPr id="6" name="Picture 5" descr="A person reading a book&#10;&#10;AI-generated content may be incorrect.">
            <a:extLst>
              <a:ext uri="{FF2B5EF4-FFF2-40B4-BE49-F238E27FC236}">
                <a16:creationId xmlns:a16="http://schemas.microsoft.com/office/drawing/2014/main" id="{E7ABA17C-1CEF-0499-6CBF-355D195EEA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106" y="99667"/>
            <a:ext cx="6476894" cy="66998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A pink square with black background&#10;&#10;AI-generated content may be incorrect.">
            <a:extLst>
              <a:ext uri="{FF2B5EF4-FFF2-40B4-BE49-F238E27FC236}">
                <a16:creationId xmlns:a16="http://schemas.microsoft.com/office/drawing/2014/main" id="{9AD06CAF-6F1F-833D-46C0-FCB9A1AD5C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000165" y="4604179"/>
            <a:ext cx="404775" cy="404775"/>
          </a:xfrm>
          <a:prstGeom prst="rect">
            <a:avLst/>
          </a:prstGeom>
        </p:spPr>
      </p:pic>
      <p:pic>
        <p:nvPicPr>
          <p:cNvPr id="8" name="Picture 7" descr="A blue and black half circle&#10;&#10;AI-generated content may be incorrect.">
            <a:extLst>
              <a:ext uri="{FF2B5EF4-FFF2-40B4-BE49-F238E27FC236}">
                <a16:creationId xmlns:a16="http://schemas.microsoft.com/office/drawing/2014/main" id="{AFABC2F3-3AE1-1EBA-BD8C-2DD1959E6B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76848" y="309489"/>
            <a:ext cx="404775" cy="404775"/>
          </a:xfrm>
          <a:prstGeom prst="rect">
            <a:avLst/>
          </a:prstGeom>
        </p:spPr>
      </p:pic>
      <p:pic>
        <p:nvPicPr>
          <p:cNvPr id="9" name="Picture 8" descr="A purple half circle with black background&#10;&#10;AI-generated content may be incorrect.">
            <a:extLst>
              <a:ext uri="{FF2B5EF4-FFF2-40B4-BE49-F238E27FC236}">
                <a16:creationId xmlns:a16="http://schemas.microsoft.com/office/drawing/2014/main" id="{E84DD35D-EF07-A9A4-483C-03031FC538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73813" y="2763658"/>
            <a:ext cx="404775" cy="404775"/>
          </a:xfrm>
          <a:prstGeom prst="rect">
            <a:avLst/>
          </a:prstGeom>
        </p:spPr>
      </p:pic>
      <p:pic>
        <p:nvPicPr>
          <p:cNvPr id="10" name="Picture 9">
            <a:extLst>
              <a:ext uri="{FF2B5EF4-FFF2-40B4-BE49-F238E27FC236}">
                <a16:creationId xmlns:a16="http://schemas.microsoft.com/office/drawing/2014/main" id="{2803551D-BF2A-8323-4F2B-F90091F8D06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56899" y="1908168"/>
            <a:ext cx="345654" cy="345654"/>
          </a:xfrm>
          <a:prstGeom prst="rect">
            <a:avLst/>
          </a:prstGeom>
        </p:spPr>
      </p:pic>
      <p:pic>
        <p:nvPicPr>
          <p:cNvPr id="11" name="Picture 2">
            <a:extLst>
              <a:ext uri="{FF2B5EF4-FFF2-40B4-BE49-F238E27FC236}">
                <a16:creationId xmlns:a16="http://schemas.microsoft.com/office/drawing/2014/main" id="{B2E6DA59-18FC-C220-22D8-188E80EC71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3697" y="6377461"/>
            <a:ext cx="404775" cy="411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776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79883-D8AF-A49C-E173-F322C4CEB794}"/>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EDCF63F9-8B05-7C48-26BE-F7FC22391E6A}"/>
              </a:ext>
            </a:extLst>
          </p:cNvPr>
          <p:cNvSpPr/>
          <p:nvPr/>
        </p:nvSpPr>
        <p:spPr>
          <a:xfrm>
            <a:off x="0" y="0"/>
            <a:ext cx="12192000" cy="6858000"/>
          </a:xfrm>
          <a:prstGeom prst="rect">
            <a:avLst/>
          </a:prstGeom>
          <a:solidFill>
            <a:srgbClr val="FDF7E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75E91"/>
              </a:solidFill>
            </a:endParaRPr>
          </a:p>
        </p:txBody>
      </p:sp>
      <p:sp>
        <p:nvSpPr>
          <p:cNvPr id="10" name="Title 1">
            <a:extLst>
              <a:ext uri="{FF2B5EF4-FFF2-40B4-BE49-F238E27FC236}">
                <a16:creationId xmlns:a16="http://schemas.microsoft.com/office/drawing/2014/main" id="{D9DD6C89-8249-C535-8C54-902E6BA65EB2}"/>
              </a:ext>
            </a:extLst>
          </p:cNvPr>
          <p:cNvSpPr txBox="1">
            <a:spLocks/>
          </p:cNvSpPr>
          <p:nvPr/>
        </p:nvSpPr>
        <p:spPr>
          <a:xfrm>
            <a:off x="187719" y="91912"/>
            <a:ext cx="8340056"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500" b="1">
                <a:solidFill>
                  <a:srgbClr val="000C30"/>
                </a:solidFill>
                <a:latin typeface="Outfit" pitchFamily="2" charset="0"/>
                <a:ea typeface="DIN 2014" panose="020B0504020202020204" pitchFamily="34" charset="0"/>
              </a:rPr>
              <a:t>BOOKS THAT CAN SUPPORT EMOTIONAL WELLBEING</a:t>
            </a:r>
          </a:p>
        </p:txBody>
      </p:sp>
      <p:sp>
        <p:nvSpPr>
          <p:cNvPr id="8" name="Thought Bubble: Cloud 7">
            <a:extLst>
              <a:ext uri="{FF2B5EF4-FFF2-40B4-BE49-F238E27FC236}">
                <a16:creationId xmlns:a16="http://schemas.microsoft.com/office/drawing/2014/main" id="{5A81E31F-A055-1A6A-8408-170357D8B67D}"/>
              </a:ext>
            </a:extLst>
          </p:cNvPr>
          <p:cNvSpPr/>
          <p:nvPr/>
        </p:nvSpPr>
        <p:spPr>
          <a:xfrm rot="21300000" flipH="1">
            <a:off x="2262321" y="1723602"/>
            <a:ext cx="7207976" cy="3481285"/>
          </a:xfrm>
          <a:prstGeom prst="cloudCallout">
            <a:avLst>
              <a:gd name="adj1" fmla="val 64113"/>
              <a:gd name="adj2" fmla="val 67504"/>
            </a:avLst>
          </a:prstGeom>
          <a:solidFill>
            <a:srgbClr val="C2A6E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4000" b="1" i="1">
              <a:solidFill>
                <a:srgbClr val="000C30"/>
              </a:solidFill>
              <a:latin typeface="Outfit"/>
              <a:ea typeface="+mn-lt"/>
              <a:cs typeface="+mn-lt"/>
            </a:endParaRPr>
          </a:p>
        </p:txBody>
      </p:sp>
      <p:sp>
        <p:nvSpPr>
          <p:cNvPr id="12" name="TextBox 11">
            <a:extLst>
              <a:ext uri="{FF2B5EF4-FFF2-40B4-BE49-F238E27FC236}">
                <a16:creationId xmlns:a16="http://schemas.microsoft.com/office/drawing/2014/main" id="{82AE39B5-4494-9828-6494-58B8B17C723F}"/>
              </a:ext>
            </a:extLst>
          </p:cNvPr>
          <p:cNvSpPr txBox="1"/>
          <p:nvPr/>
        </p:nvSpPr>
        <p:spPr>
          <a:xfrm>
            <a:off x="4523400" y="6458311"/>
            <a:ext cx="2947248" cy="307777"/>
          </a:xfrm>
          <a:prstGeom prst="rect">
            <a:avLst/>
          </a:prstGeom>
          <a:noFill/>
        </p:spPr>
        <p:txBody>
          <a:bodyPr wrap="square" rtlCol="0">
            <a:spAutoFit/>
          </a:bodyPr>
          <a:lstStyle/>
          <a:p>
            <a:pPr algn="ctr"/>
            <a:r>
              <a:rPr lang="en-GB" sz="1400">
                <a:solidFill>
                  <a:srgbClr val="000C30"/>
                </a:solidFill>
                <a:latin typeface="Outfit" pitchFamily="2" charset="0"/>
              </a:rPr>
              <a:t>© Jigsaw Education Group</a:t>
            </a:r>
          </a:p>
        </p:txBody>
      </p:sp>
      <p:sp>
        <p:nvSpPr>
          <p:cNvPr id="2" name="TextBox 1">
            <a:extLst>
              <a:ext uri="{FF2B5EF4-FFF2-40B4-BE49-F238E27FC236}">
                <a16:creationId xmlns:a16="http://schemas.microsoft.com/office/drawing/2014/main" id="{C9ECCD5E-5B16-C3FC-8D98-FDFE93D8A43F}"/>
              </a:ext>
            </a:extLst>
          </p:cNvPr>
          <p:cNvSpPr txBox="1"/>
          <p:nvPr/>
        </p:nvSpPr>
        <p:spPr>
          <a:xfrm>
            <a:off x="3050419" y="2363155"/>
            <a:ext cx="5350087"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000">
                <a:solidFill>
                  <a:srgbClr val="000C30"/>
                </a:solidFill>
                <a:latin typeface="Outfit"/>
              </a:rPr>
              <a:t>How many people here have read </a:t>
            </a:r>
            <a:r>
              <a:rPr lang="en-GB" sz="4000" b="1" i="1">
                <a:solidFill>
                  <a:srgbClr val="000C30"/>
                </a:solidFill>
                <a:latin typeface="Outfit"/>
              </a:rPr>
              <a:t>'Wonder'?</a:t>
            </a:r>
            <a:endParaRPr lang="en-GB" sz="4000">
              <a:latin typeface="Outfit"/>
            </a:endParaRPr>
          </a:p>
          <a:p>
            <a:pPr algn="ctr"/>
            <a:r>
              <a:rPr lang="en-GB" sz="4000" i="1">
                <a:solidFill>
                  <a:srgbClr val="000C30"/>
                </a:solidFill>
                <a:latin typeface="Outfit"/>
              </a:rPr>
              <a:t>(</a:t>
            </a:r>
            <a:r>
              <a:rPr lang="en-GB" sz="4000" i="1">
                <a:solidFill>
                  <a:srgbClr val="000C30"/>
                </a:solidFill>
              </a:rPr>
              <a:t>Penguin Random House)</a:t>
            </a:r>
            <a:endParaRPr lang="en-GB"/>
          </a:p>
        </p:txBody>
      </p:sp>
    </p:spTree>
    <p:extLst>
      <p:ext uri="{BB962C8B-B14F-4D97-AF65-F5344CB8AC3E}">
        <p14:creationId xmlns:p14="http://schemas.microsoft.com/office/powerpoint/2010/main" val="760020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03EBA-8398-FD0C-CD16-D96E73A13C09}"/>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FB020749-8AC6-DAE9-1744-D890F034FB9E}"/>
              </a:ext>
            </a:extLst>
          </p:cNvPr>
          <p:cNvSpPr/>
          <p:nvPr/>
        </p:nvSpPr>
        <p:spPr>
          <a:xfrm>
            <a:off x="0" y="0"/>
            <a:ext cx="12192000" cy="6858000"/>
          </a:xfrm>
          <a:prstGeom prst="rect">
            <a:avLst/>
          </a:prstGeom>
          <a:solidFill>
            <a:srgbClr val="FDF7E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75E91"/>
              </a:solidFill>
            </a:endParaRPr>
          </a:p>
        </p:txBody>
      </p:sp>
      <p:sp>
        <p:nvSpPr>
          <p:cNvPr id="5" name="Rectangle: Rounded Corners 4">
            <a:extLst>
              <a:ext uri="{FF2B5EF4-FFF2-40B4-BE49-F238E27FC236}">
                <a16:creationId xmlns:a16="http://schemas.microsoft.com/office/drawing/2014/main" id="{CFE93B9E-D042-B205-C70E-01C3BA7C06F0}"/>
              </a:ext>
            </a:extLst>
          </p:cNvPr>
          <p:cNvSpPr/>
          <p:nvPr/>
        </p:nvSpPr>
        <p:spPr>
          <a:xfrm>
            <a:off x="1261269" y="4214310"/>
            <a:ext cx="9680033" cy="1514675"/>
          </a:xfrm>
          <a:prstGeom prst="roundRect">
            <a:avLst/>
          </a:prstGeom>
          <a:solidFill>
            <a:srgbClr val="97BF3D"/>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600" b="1">
                <a:solidFill>
                  <a:srgbClr val="000C30"/>
                </a:solidFill>
                <a:latin typeface="Outfit" pitchFamily="2" charset="0"/>
                <a:ea typeface="DIN 2014" panose="020B0504020202020204" pitchFamily="34" charset="0"/>
              </a:rPr>
              <a:t>Wonder </a:t>
            </a:r>
            <a:r>
              <a:rPr lang="en-GB" sz="3600">
                <a:solidFill>
                  <a:srgbClr val="000C30"/>
                </a:solidFill>
                <a:latin typeface="Outfit" pitchFamily="2" charset="0"/>
                <a:ea typeface="DIN 2014" panose="020B0504020202020204" pitchFamily="34" charset="0"/>
              </a:rPr>
              <a:t>is a powerful story, with the message ‘You are not alone, and kindness matters’</a:t>
            </a:r>
          </a:p>
        </p:txBody>
      </p:sp>
      <p:sp>
        <p:nvSpPr>
          <p:cNvPr id="6" name="TextBox 5">
            <a:extLst>
              <a:ext uri="{FF2B5EF4-FFF2-40B4-BE49-F238E27FC236}">
                <a16:creationId xmlns:a16="http://schemas.microsoft.com/office/drawing/2014/main" id="{5A32C882-E6D3-94E0-AA18-948A363DB3CF}"/>
              </a:ext>
            </a:extLst>
          </p:cNvPr>
          <p:cNvSpPr txBox="1"/>
          <p:nvPr/>
        </p:nvSpPr>
        <p:spPr>
          <a:xfrm>
            <a:off x="564776" y="2440507"/>
            <a:ext cx="11199593" cy="1323439"/>
          </a:xfrm>
          <a:prstGeom prst="rect">
            <a:avLst/>
          </a:prstGeom>
          <a:noFill/>
        </p:spPr>
        <p:txBody>
          <a:bodyPr wrap="square" lIns="91440" tIns="45720" rIns="91440" bIns="45720" anchor="t">
            <a:spAutoFit/>
          </a:bodyPr>
          <a:lstStyle/>
          <a:p>
            <a:pPr algn="ctr"/>
            <a:r>
              <a:rPr lang="en-GB" sz="4000">
                <a:solidFill>
                  <a:srgbClr val="000C30"/>
                </a:solidFill>
                <a:latin typeface="Outfit" pitchFamily="2" charset="0"/>
                <a:ea typeface="DIN 2014" panose="020B0504020202020204" pitchFamily="34" charset="0"/>
              </a:rPr>
              <a:t>Auggie is a boy who looks different from others and faces bullying and isolation.</a:t>
            </a:r>
          </a:p>
        </p:txBody>
      </p:sp>
      <p:sp>
        <p:nvSpPr>
          <p:cNvPr id="12" name="TextBox 11">
            <a:extLst>
              <a:ext uri="{FF2B5EF4-FFF2-40B4-BE49-F238E27FC236}">
                <a16:creationId xmlns:a16="http://schemas.microsoft.com/office/drawing/2014/main" id="{0276DD00-76CF-5B94-E98C-3B7263F3B7AA}"/>
              </a:ext>
            </a:extLst>
          </p:cNvPr>
          <p:cNvSpPr txBox="1"/>
          <p:nvPr/>
        </p:nvSpPr>
        <p:spPr>
          <a:xfrm>
            <a:off x="4523400" y="6458311"/>
            <a:ext cx="2947248" cy="307777"/>
          </a:xfrm>
          <a:prstGeom prst="rect">
            <a:avLst/>
          </a:prstGeom>
          <a:noFill/>
        </p:spPr>
        <p:txBody>
          <a:bodyPr wrap="square" rtlCol="0">
            <a:spAutoFit/>
          </a:bodyPr>
          <a:lstStyle/>
          <a:p>
            <a:pPr algn="ctr"/>
            <a:r>
              <a:rPr lang="en-GB" sz="1400">
                <a:solidFill>
                  <a:srgbClr val="000C30"/>
                </a:solidFill>
                <a:latin typeface="Outfit" pitchFamily="2" charset="0"/>
              </a:rPr>
              <a:t>© Jigsaw Education Group</a:t>
            </a:r>
          </a:p>
        </p:txBody>
      </p:sp>
      <p:sp>
        <p:nvSpPr>
          <p:cNvPr id="2" name="Title 1">
            <a:extLst>
              <a:ext uri="{FF2B5EF4-FFF2-40B4-BE49-F238E27FC236}">
                <a16:creationId xmlns:a16="http://schemas.microsoft.com/office/drawing/2014/main" id="{21B179DE-C6A1-E33F-C4BD-33580D40D9C7}"/>
              </a:ext>
            </a:extLst>
          </p:cNvPr>
          <p:cNvSpPr txBox="1">
            <a:spLocks/>
          </p:cNvSpPr>
          <p:nvPr/>
        </p:nvSpPr>
        <p:spPr>
          <a:xfrm>
            <a:off x="187719" y="91912"/>
            <a:ext cx="8340056"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500" b="1">
                <a:solidFill>
                  <a:srgbClr val="000C30"/>
                </a:solidFill>
                <a:latin typeface="Outfit" pitchFamily="2" charset="0"/>
                <a:ea typeface="DIN 2014" panose="020B0504020202020204" pitchFamily="34" charset="0"/>
              </a:rPr>
              <a:t>BOOKS THAT CAN SUPPORT EMOTIONAL WELLBEING</a:t>
            </a:r>
          </a:p>
        </p:txBody>
      </p:sp>
    </p:spTree>
    <p:extLst>
      <p:ext uri="{BB962C8B-B14F-4D97-AF65-F5344CB8AC3E}">
        <p14:creationId xmlns:p14="http://schemas.microsoft.com/office/powerpoint/2010/main" val="38450081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D005087B3D99541A69D943E326158F2" ma:contentTypeVersion="15" ma:contentTypeDescription="Create a new document." ma:contentTypeScope="" ma:versionID="4274dd7a089599f2e520600ce89d5bf4">
  <xsd:schema xmlns:xsd="http://www.w3.org/2001/XMLSchema" xmlns:xs="http://www.w3.org/2001/XMLSchema" xmlns:p="http://schemas.microsoft.com/office/2006/metadata/properties" xmlns:ns2="90099729-cf0b-4c98-bd03-cce42e790377" xmlns:ns3="d0fa392a-e48c-47bd-a1a8-cf83a3c30517" targetNamespace="http://schemas.microsoft.com/office/2006/metadata/properties" ma:root="true" ma:fieldsID="ad15e547755c2351a70a4cdae1d89733" ns2:_="" ns3:_="">
    <xsd:import namespace="90099729-cf0b-4c98-bd03-cce42e790377"/>
    <xsd:import namespace="d0fa392a-e48c-47bd-a1a8-cf83a3c3051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099729-cf0b-4c98-bd03-cce42e7903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5b02b0b-5014-43f5-bf27-3a9da6f8f00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0fa392a-e48c-47bd-a1a8-cf83a3c3051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92d9663-15d0-4233-b723-4af3ce32db43}" ma:internalName="TaxCatchAll" ma:showField="CatchAllData" ma:web="d0fa392a-e48c-47bd-a1a8-cf83a3c3051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0fa392a-e48c-47bd-a1a8-cf83a3c30517" xsi:nil="true"/>
    <lcf76f155ced4ddcb4097134ff3c332f xmlns="90099729-cf0b-4c98-bd03-cce42e79037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F98F6DD-788B-421B-8C11-0D1D21D0B038}">
  <ds:schemaRefs>
    <ds:schemaRef ds:uri="http://schemas.microsoft.com/sharepoint/v3/contenttype/forms"/>
  </ds:schemaRefs>
</ds:datastoreItem>
</file>

<file path=customXml/itemProps2.xml><?xml version="1.0" encoding="utf-8"?>
<ds:datastoreItem xmlns:ds="http://schemas.openxmlformats.org/officeDocument/2006/customXml" ds:itemID="{CE4E1A93-E987-4EEF-B6D8-82459B3C8F78}">
  <ds:schemaRefs>
    <ds:schemaRef ds:uri="90099729-cf0b-4c98-bd03-cce42e790377"/>
    <ds:schemaRef ds:uri="d0fa392a-e48c-47bd-a1a8-cf83a3c3051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8D2CFB6-FDD5-4F8F-931F-18E0C7AF7A4B}">
  <ds:schemaRefs>
    <ds:schemaRef ds:uri="90099729-cf0b-4c98-bd03-cce42e790377"/>
    <ds:schemaRef ds:uri="d0fa392a-e48c-47bd-a1a8-cf83a3c3051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TotalTime>
  <Words>1979</Words>
  <Application>Microsoft Office PowerPoint</Application>
  <PresentationFormat>Widescreen</PresentationFormat>
  <Paragraphs>193</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Aptos</vt:lpstr>
      <vt:lpstr>Aptos Display</vt:lpstr>
      <vt:lpstr>Arial</vt:lpstr>
      <vt:lpstr>DIN 2014</vt:lpstr>
      <vt:lpstr>Outfit</vt:lpstr>
      <vt:lpstr>Outfit ExtraBold</vt:lpstr>
      <vt:lpstr>Office Theme</vt:lpstr>
      <vt:lpstr>BOOKS THAT HELP US TO FEEL  How Reading Supports Our Mental Health</vt:lpstr>
      <vt:lpstr>WHY DO OUR EMOTIONS MATTER?</vt:lpstr>
      <vt:lpstr>PowerPoint Presentation</vt:lpstr>
      <vt:lpstr>BOOKS AS SAFE SPACES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BELONGING AND COMMUNITY </vt:lpstr>
      <vt:lpstr>MINDFUL MOMENTS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Efrosyni Soumelidis</dc:creator>
  <cp:lastModifiedBy>Hayley Castle</cp:lastModifiedBy>
  <cp:revision>18</cp:revision>
  <dcterms:created xsi:type="dcterms:W3CDTF">2025-07-15T10:49:04Z</dcterms:created>
  <dcterms:modified xsi:type="dcterms:W3CDTF">2025-12-08T15:43:28Z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0x010100BD005087B3D99541A69D943E326158F2</vt:lpwstr>
  </property>
  <property fmtid="{D5CDD505-2E9C-101B-9397-08002B2CF9AE}" pid="3" name="MediaServiceImageTags">
    <vt:lpwstr/>
  </property>
</Properties>
</file>