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126986870" r:id="rId5"/>
    <p:sldId id="2126986877" r:id="rId6"/>
    <p:sldId id="2126986853" r:id="rId7"/>
    <p:sldId id="2126986872" r:id="rId8"/>
    <p:sldId id="2126986873" r:id="rId9"/>
    <p:sldId id="2126986874" r:id="rId10"/>
    <p:sldId id="2126986875" r:id="rId11"/>
    <p:sldId id="2126986878" r:id="rId12"/>
    <p:sldId id="212698685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9F4F8F-8036-9052-363C-C51D7C854CA3}" name="Kate Sayer" initials="KS" userId="S::ksayer@worldbookday.com::010cfa31-c9c0-4b7a-9c53-ec971d2404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00"/>
    <a:srgbClr val="FBD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B59742-A0AA-433D-82DC-874CCE3C56AE}" v="28" dt="2025-09-16T15:21:23.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4635"/>
  </p:normalViewPr>
  <p:slideViewPr>
    <p:cSldViewPr snapToGrid="0">
      <p:cViewPr varScale="1">
        <p:scale>
          <a:sx n="97" d="100"/>
          <a:sy n="97" d="100"/>
        </p:scale>
        <p:origin x="122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10033-CDA2-4A48-87C9-DC20F54A915B}" type="datetimeFigureOut">
              <a:rPr lang="en-GB" smtClean="0"/>
              <a:t>09/12/2025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6A3E0-485F-48A3-97BA-ECD2DF539C19}" type="slidenum">
              <a:rPr lang="en-GB" smtClean="0"/>
              <a:t>‹#›</a:t>
            </a:fld>
            <a:endParaRPr lang="en-GB"/>
          </a:p>
        </p:txBody>
      </p:sp>
    </p:spTree>
    <p:extLst>
      <p:ext uri="{BB962C8B-B14F-4D97-AF65-F5344CB8AC3E}">
        <p14:creationId xmlns:p14="http://schemas.microsoft.com/office/powerpoint/2010/main" val="2419450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pPr>
            <a:endParaRPr lang="en-US" b="1">
              <a:ea typeface="Calibri"/>
              <a:cs typeface="Calibri"/>
            </a:endParaRPr>
          </a:p>
          <a:p>
            <a:pPr marL="342900" indent="-342900">
              <a:lnSpc>
                <a:spcPct val="90000"/>
              </a:lnSpc>
              <a:spcBef>
                <a:spcPct val="0"/>
              </a:spcBef>
              <a:buAutoNum type="arabicPeriod"/>
            </a:pPr>
            <a:endParaRPr lang="en-US"/>
          </a:p>
          <a:p>
            <a:pPr marL="342900" indent="-342900">
              <a:lnSpc>
                <a:spcPct val="90000"/>
              </a:lnSpc>
              <a:spcBef>
                <a:spcPct val="0"/>
              </a:spcBef>
              <a:buAutoNum type="arabicPeriod"/>
            </a:pPr>
            <a:endParaRPr lang="en-US"/>
          </a:p>
          <a:p>
            <a:pPr marL="342900" indent="-342900">
              <a:lnSpc>
                <a:spcPct val="90000"/>
              </a:lnSpc>
              <a:spcBef>
                <a:spcPct val="0"/>
              </a:spcBef>
              <a:buAutoNum type="arabicPeriod"/>
            </a:pPr>
            <a:endParaRPr lang="en-US"/>
          </a:p>
          <a:p>
            <a:pPr marL="342900" indent="-342900">
              <a:lnSpc>
                <a:spcPct val="90000"/>
              </a:lnSpc>
              <a:spcBef>
                <a:spcPct val="0"/>
              </a:spcBef>
              <a:buAutoNum type="arabicPeriod"/>
            </a:pP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E9003-A474-49A5-8D00-D98CC79834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806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D5309-68EB-6FDA-027F-9CB8DB8210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152EF-C543-55BA-CA69-1A2EFC91E8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BEBCBC-69B6-D0F2-6AA4-A8E67F0BCAB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43C3F74-26F6-B3BE-F31B-AC011F4165E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E9003-A474-49A5-8D00-D98CC79834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082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E9003-A474-49A5-8D00-D98CC79834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00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561E0-3CDD-9D2D-97E0-B1467F59A9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BDEF06-BF09-AAE5-8462-D25A12508A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E0F1F1-704F-109C-28C3-4FF3CAE0F38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57E2D7B-E42D-8BEA-06C0-B376373A8A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E9003-A474-49A5-8D00-D98CC79834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81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EFDD2-1D97-284F-32C3-F017632D5E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0F715F-7E9A-BA8E-1396-4F947C313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0428B-227D-5AE1-4ECE-061A389CC2A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2563A8F-9273-8C67-81EE-5E4ADADF28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E9003-A474-49A5-8D00-D98CC79834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904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161C3-7C24-1FCC-F994-BA672C223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2E6619-4D8D-7C64-3B26-8AB927481B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EDD1D3-58F7-8745-A26D-40534ABAEB4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8F0750B-A170-8050-5D03-D6E1F0790E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E9003-A474-49A5-8D00-D98CC79834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0888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4E72C-3AFC-E76A-2781-C40FA70D6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9B1767-D0C9-EF03-CF93-86A7CDAE92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352F41-8623-0B5A-50F5-EB0E8B3FE5E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9EB16E8-4959-F9A2-FCC4-340E696B83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E9003-A474-49A5-8D00-D98CC79834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5784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82A84-6486-1D63-247A-15CCD4106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E3301-C5F6-0BC6-8A29-9CE719B33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FD6C81-0E7A-C273-E3CE-3972AE551D3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43BD3E9-0D61-12F7-E356-283F62025D1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E9003-A474-49A5-8D00-D98CC79834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262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4EF21-D717-F839-FDA9-459A913851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EAE2FD-2888-BA69-ECFD-4180667996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2C3F1B-B3C6-920F-3E4B-0DA59B9B37B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17B2534-3CDA-478D-10A2-9E55A4A220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E9003-A474-49A5-8D00-D98CC79834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377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A87F-21EB-17A1-4FF9-FC39FE664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C08278-2901-696E-6B3A-D9BF0D7E96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326A11-5E46-5BC4-7A83-CEBB8D995396}"/>
              </a:ext>
            </a:extLst>
          </p:cNvPr>
          <p:cNvSpPr>
            <a:spLocks noGrp="1"/>
          </p:cNvSpPr>
          <p:nvPr>
            <p:ph type="dt" sz="half" idx="10"/>
          </p:nvPr>
        </p:nvSpPr>
        <p:spPr/>
        <p:txBody>
          <a:bodyPr/>
          <a:lstStyle/>
          <a:p>
            <a:fld id="{F1DD5B7B-9F41-4B0D-92C6-C620E16D71D2}" type="datetimeFigureOut">
              <a:rPr lang="en-GB" smtClean="0"/>
              <a:t>09/12/2025</a:t>
            </a:fld>
            <a:endParaRPr lang="en-GB"/>
          </a:p>
        </p:txBody>
      </p:sp>
      <p:sp>
        <p:nvSpPr>
          <p:cNvPr id="5" name="Footer Placeholder 4">
            <a:extLst>
              <a:ext uri="{FF2B5EF4-FFF2-40B4-BE49-F238E27FC236}">
                <a16:creationId xmlns:a16="http://schemas.microsoft.com/office/drawing/2014/main" id="{C9440AB5-515F-9022-1B6A-442875C34F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483B26-B40A-5A02-303A-41DFD0975C91}"/>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4195511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7D4F1-0D3C-7F65-A0B2-06D35133A9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26C222-4631-428E-98E2-636FCAAA20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12629A-6A84-135A-9525-8652288596FF}"/>
              </a:ext>
            </a:extLst>
          </p:cNvPr>
          <p:cNvSpPr>
            <a:spLocks noGrp="1"/>
          </p:cNvSpPr>
          <p:nvPr>
            <p:ph type="dt" sz="half" idx="10"/>
          </p:nvPr>
        </p:nvSpPr>
        <p:spPr/>
        <p:txBody>
          <a:bodyPr/>
          <a:lstStyle/>
          <a:p>
            <a:fld id="{F1DD5B7B-9F41-4B0D-92C6-C620E16D71D2}" type="datetimeFigureOut">
              <a:rPr lang="en-GB" smtClean="0"/>
              <a:t>09/12/2025</a:t>
            </a:fld>
            <a:endParaRPr lang="en-GB"/>
          </a:p>
        </p:txBody>
      </p:sp>
      <p:sp>
        <p:nvSpPr>
          <p:cNvPr id="5" name="Footer Placeholder 4">
            <a:extLst>
              <a:ext uri="{FF2B5EF4-FFF2-40B4-BE49-F238E27FC236}">
                <a16:creationId xmlns:a16="http://schemas.microsoft.com/office/drawing/2014/main" id="{29ED227C-CB98-102D-B67F-99D48F79E3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07C527-B623-09C0-0121-DDCA860EAB67}"/>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325999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EF382F-CCEC-16D1-E167-FD64D73D5A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8EE9D5-5278-DBD9-2C1D-C9F4B807AA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4BE77D-91F3-4CAB-144B-C9D91D392299}"/>
              </a:ext>
            </a:extLst>
          </p:cNvPr>
          <p:cNvSpPr>
            <a:spLocks noGrp="1"/>
          </p:cNvSpPr>
          <p:nvPr>
            <p:ph type="dt" sz="half" idx="10"/>
          </p:nvPr>
        </p:nvSpPr>
        <p:spPr/>
        <p:txBody>
          <a:bodyPr/>
          <a:lstStyle/>
          <a:p>
            <a:fld id="{F1DD5B7B-9F41-4B0D-92C6-C620E16D71D2}" type="datetimeFigureOut">
              <a:rPr lang="en-GB" smtClean="0"/>
              <a:t>09/12/2025</a:t>
            </a:fld>
            <a:endParaRPr lang="en-GB"/>
          </a:p>
        </p:txBody>
      </p:sp>
      <p:sp>
        <p:nvSpPr>
          <p:cNvPr id="5" name="Footer Placeholder 4">
            <a:extLst>
              <a:ext uri="{FF2B5EF4-FFF2-40B4-BE49-F238E27FC236}">
                <a16:creationId xmlns:a16="http://schemas.microsoft.com/office/drawing/2014/main" id="{30E731ED-538F-4EE0-7E3A-E0867DCCF7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1BCA50-5D8C-8511-F24B-34C527C1D7D9}"/>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275998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tx">
  <p:cSld name="1_Blank">
    <p:spTree>
      <p:nvGrpSpPr>
        <p:cNvPr id="1" name="Shape 9"/>
        <p:cNvGrpSpPr/>
        <p:nvPr/>
      </p:nvGrpSpPr>
      <p:grpSpPr>
        <a:xfrm>
          <a:off x="0" y="0"/>
          <a:ext cx="0" cy="0"/>
          <a:chOff x="0" y="0"/>
          <a:chExt cx="0" cy="0"/>
        </a:xfrm>
      </p:grpSpPr>
      <p:sp>
        <p:nvSpPr>
          <p:cNvPr id="10" name="Google Shape;10;p15"/>
          <p:cNvSpPr txBox="1">
            <a:spLocks noGrp="1"/>
          </p:cNvSpPr>
          <p:nvPr>
            <p:ph type="sldNum" idx="12"/>
          </p:nvPr>
        </p:nvSpPr>
        <p:spPr>
          <a:xfrm>
            <a:off x="11095176" y="6400820"/>
            <a:ext cx="258624" cy="27618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195">
                <a:solidFill>
                  <a:srgbClr val="888888"/>
                </a:solidFill>
              </a:defRPr>
            </a:lvl1pPr>
            <a:lvl2pPr marL="0" lvl="1" indent="0" algn="r">
              <a:lnSpc>
                <a:spcPct val="100000"/>
              </a:lnSpc>
              <a:spcBef>
                <a:spcPts val="0"/>
              </a:spcBef>
              <a:spcAft>
                <a:spcPts val="0"/>
              </a:spcAft>
              <a:buClr>
                <a:srgbClr val="888888"/>
              </a:buClr>
              <a:buSzPts val="1200"/>
              <a:buFont typeface="Calibri"/>
              <a:buNone/>
              <a:defRPr sz="1195">
                <a:solidFill>
                  <a:srgbClr val="888888"/>
                </a:solidFill>
              </a:defRPr>
            </a:lvl2pPr>
            <a:lvl3pPr marL="0" lvl="2" indent="0" algn="r">
              <a:lnSpc>
                <a:spcPct val="100000"/>
              </a:lnSpc>
              <a:spcBef>
                <a:spcPts val="0"/>
              </a:spcBef>
              <a:spcAft>
                <a:spcPts val="0"/>
              </a:spcAft>
              <a:buClr>
                <a:srgbClr val="888888"/>
              </a:buClr>
              <a:buSzPts val="1200"/>
              <a:buFont typeface="Calibri"/>
              <a:buNone/>
              <a:defRPr sz="1195">
                <a:solidFill>
                  <a:srgbClr val="888888"/>
                </a:solidFill>
              </a:defRPr>
            </a:lvl3pPr>
            <a:lvl4pPr marL="0" lvl="3" indent="0" algn="r">
              <a:lnSpc>
                <a:spcPct val="100000"/>
              </a:lnSpc>
              <a:spcBef>
                <a:spcPts val="0"/>
              </a:spcBef>
              <a:spcAft>
                <a:spcPts val="0"/>
              </a:spcAft>
              <a:buClr>
                <a:srgbClr val="888888"/>
              </a:buClr>
              <a:buSzPts val="1200"/>
              <a:buFont typeface="Calibri"/>
              <a:buNone/>
              <a:defRPr sz="1195">
                <a:solidFill>
                  <a:srgbClr val="888888"/>
                </a:solidFill>
              </a:defRPr>
            </a:lvl4pPr>
            <a:lvl5pPr marL="0" lvl="4" indent="0" algn="r">
              <a:lnSpc>
                <a:spcPct val="100000"/>
              </a:lnSpc>
              <a:spcBef>
                <a:spcPts val="0"/>
              </a:spcBef>
              <a:spcAft>
                <a:spcPts val="0"/>
              </a:spcAft>
              <a:buClr>
                <a:srgbClr val="888888"/>
              </a:buClr>
              <a:buSzPts val="1200"/>
              <a:buFont typeface="Calibri"/>
              <a:buNone/>
              <a:defRPr sz="1195">
                <a:solidFill>
                  <a:srgbClr val="888888"/>
                </a:solidFill>
              </a:defRPr>
            </a:lvl5pPr>
            <a:lvl6pPr marL="0" lvl="5" indent="0" algn="r">
              <a:lnSpc>
                <a:spcPct val="100000"/>
              </a:lnSpc>
              <a:spcBef>
                <a:spcPts val="0"/>
              </a:spcBef>
              <a:spcAft>
                <a:spcPts val="0"/>
              </a:spcAft>
              <a:buClr>
                <a:srgbClr val="888888"/>
              </a:buClr>
              <a:buSzPts val="1200"/>
              <a:buFont typeface="Calibri"/>
              <a:buNone/>
              <a:defRPr sz="1195">
                <a:solidFill>
                  <a:srgbClr val="888888"/>
                </a:solidFill>
              </a:defRPr>
            </a:lvl6pPr>
            <a:lvl7pPr marL="0" lvl="6" indent="0" algn="r">
              <a:lnSpc>
                <a:spcPct val="100000"/>
              </a:lnSpc>
              <a:spcBef>
                <a:spcPts val="0"/>
              </a:spcBef>
              <a:spcAft>
                <a:spcPts val="0"/>
              </a:spcAft>
              <a:buClr>
                <a:srgbClr val="888888"/>
              </a:buClr>
              <a:buSzPts val="1200"/>
              <a:buFont typeface="Calibri"/>
              <a:buNone/>
              <a:defRPr sz="1195">
                <a:solidFill>
                  <a:srgbClr val="888888"/>
                </a:solidFill>
              </a:defRPr>
            </a:lvl7pPr>
            <a:lvl8pPr marL="0" lvl="7" indent="0" algn="r">
              <a:lnSpc>
                <a:spcPct val="100000"/>
              </a:lnSpc>
              <a:spcBef>
                <a:spcPts val="0"/>
              </a:spcBef>
              <a:spcAft>
                <a:spcPts val="0"/>
              </a:spcAft>
              <a:buClr>
                <a:srgbClr val="888888"/>
              </a:buClr>
              <a:buSzPts val="1200"/>
              <a:buFont typeface="Calibri"/>
              <a:buNone/>
              <a:defRPr sz="1195">
                <a:solidFill>
                  <a:srgbClr val="888888"/>
                </a:solidFill>
              </a:defRPr>
            </a:lvl8pPr>
            <a:lvl9pPr marL="0" lvl="8" indent="0" algn="r">
              <a:lnSpc>
                <a:spcPct val="100000"/>
              </a:lnSpc>
              <a:spcBef>
                <a:spcPts val="0"/>
              </a:spcBef>
              <a:spcAft>
                <a:spcPts val="0"/>
              </a:spcAft>
              <a:buClr>
                <a:srgbClr val="888888"/>
              </a:buClr>
              <a:buSzPts val="1200"/>
              <a:buFont typeface="Calibri"/>
              <a:buNone/>
              <a:defRPr sz="1195">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5806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DC80-5770-394B-6549-DCCC84740F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AF69D4-41FA-271B-7619-081D53F682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FB29EA-F938-AFFE-D309-D63EC49E27CF}"/>
              </a:ext>
            </a:extLst>
          </p:cNvPr>
          <p:cNvSpPr>
            <a:spLocks noGrp="1"/>
          </p:cNvSpPr>
          <p:nvPr>
            <p:ph type="dt" sz="half" idx="10"/>
          </p:nvPr>
        </p:nvSpPr>
        <p:spPr/>
        <p:txBody>
          <a:bodyPr/>
          <a:lstStyle/>
          <a:p>
            <a:fld id="{F1DD5B7B-9F41-4B0D-92C6-C620E16D71D2}" type="datetimeFigureOut">
              <a:rPr lang="en-GB" smtClean="0"/>
              <a:t>09/12/2025</a:t>
            </a:fld>
            <a:endParaRPr lang="en-GB"/>
          </a:p>
        </p:txBody>
      </p:sp>
      <p:sp>
        <p:nvSpPr>
          <p:cNvPr id="5" name="Footer Placeholder 4">
            <a:extLst>
              <a:ext uri="{FF2B5EF4-FFF2-40B4-BE49-F238E27FC236}">
                <a16:creationId xmlns:a16="http://schemas.microsoft.com/office/drawing/2014/main" id="{9F16E1AC-E70C-DD98-BC8A-ABF0786295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9C031D-7E96-2944-1417-9865B5EF0523}"/>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4291987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29483-836E-1BC6-7D6B-98EFB94AFC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D1CD33B-C3D3-0819-809F-D705AEBFDF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2E0FC6-9125-FC0A-CEA4-DC6D097D5E09}"/>
              </a:ext>
            </a:extLst>
          </p:cNvPr>
          <p:cNvSpPr>
            <a:spLocks noGrp="1"/>
          </p:cNvSpPr>
          <p:nvPr>
            <p:ph type="dt" sz="half" idx="10"/>
          </p:nvPr>
        </p:nvSpPr>
        <p:spPr/>
        <p:txBody>
          <a:bodyPr/>
          <a:lstStyle/>
          <a:p>
            <a:fld id="{F1DD5B7B-9F41-4B0D-92C6-C620E16D71D2}" type="datetimeFigureOut">
              <a:rPr lang="en-GB" smtClean="0"/>
              <a:t>09/12/2025</a:t>
            </a:fld>
            <a:endParaRPr lang="en-GB"/>
          </a:p>
        </p:txBody>
      </p:sp>
      <p:sp>
        <p:nvSpPr>
          <p:cNvPr id="5" name="Footer Placeholder 4">
            <a:extLst>
              <a:ext uri="{FF2B5EF4-FFF2-40B4-BE49-F238E27FC236}">
                <a16:creationId xmlns:a16="http://schemas.microsoft.com/office/drawing/2014/main" id="{4C4A90BC-DA31-B6EC-016B-BACF1D5043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7D6DE2-0C57-7EF2-398B-101148B91BFC}"/>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1144782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6C521-82D4-0D17-768B-B738FC6BA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38D33E-85B2-ABCB-6D4D-749B2F2531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676F0F-1965-DC18-135A-F1E62548BC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6485F53-A60E-311F-9778-3D091F81C624}"/>
              </a:ext>
            </a:extLst>
          </p:cNvPr>
          <p:cNvSpPr>
            <a:spLocks noGrp="1"/>
          </p:cNvSpPr>
          <p:nvPr>
            <p:ph type="dt" sz="half" idx="10"/>
          </p:nvPr>
        </p:nvSpPr>
        <p:spPr/>
        <p:txBody>
          <a:bodyPr/>
          <a:lstStyle/>
          <a:p>
            <a:fld id="{F1DD5B7B-9F41-4B0D-92C6-C620E16D71D2}" type="datetimeFigureOut">
              <a:rPr lang="en-GB" smtClean="0"/>
              <a:t>09/12/2025</a:t>
            </a:fld>
            <a:endParaRPr lang="en-GB"/>
          </a:p>
        </p:txBody>
      </p:sp>
      <p:sp>
        <p:nvSpPr>
          <p:cNvPr id="6" name="Footer Placeholder 5">
            <a:extLst>
              <a:ext uri="{FF2B5EF4-FFF2-40B4-BE49-F238E27FC236}">
                <a16:creationId xmlns:a16="http://schemas.microsoft.com/office/drawing/2014/main" id="{D3487DE7-8AD8-80B7-D3FB-9A8DA3AB18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C35ED5-C9A4-1EC1-27F7-3EFD1ED00A21}"/>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2759352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0E53-20B5-D4E7-EE7A-0907BC631BC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0AF3D0-9FA8-B66D-9C5A-D1C60D3FDE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B61781-4E96-B792-1647-AE0A64A1C8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DFF42F1-6236-D4F1-E6EB-E1CBF31E3A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2C21F3-D3BB-2354-C274-84C358A6C5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144685-605B-AE66-4CE1-74FB88B5F5CD}"/>
              </a:ext>
            </a:extLst>
          </p:cNvPr>
          <p:cNvSpPr>
            <a:spLocks noGrp="1"/>
          </p:cNvSpPr>
          <p:nvPr>
            <p:ph type="dt" sz="half" idx="10"/>
          </p:nvPr>
        </p:nvSpPr>
        <p:spPr/>
        <p:txBody>
          <a:bodyPr/>
          <a:lstStyle/>
          <a:p>
            <a:fld id="{F1DD5B7B-9F41-4B0D-92C6-C620E16D71D2}" type="datetimeFigureOut">
              <a:rPr lang="en-GB" smtClean="0"/>
              <a:t>09/12/2025</a:t>
            </a:fld>
            <a:endParaRPr lang="en-GB"/>
          </a:p>
        </p:txBody>
      </p:sp>
      <p:sp>
        <p:nvSpPr>
          <p:cNvPr id="8" name="Footer Placeholder 7">
            <a:extLst>
              <a:ext uri="{FF2B5EF4-FFF2-40B4-BE49-F238E27FC236}">
                <a16:creationId xmlns:a16="http://schemas.microsoft.com/office/drawing/2014/main" id="{367C3FD9-93B6-B934-1D3A-3BC0F2FB2F5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90BB597-0759-AA9E-B3A2-D08580008B7F}"/>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2349628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18A7-9D3B-F772-6D95-81688B3170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38FF5A-3595-840C-9B42-F1A652DA356B}"/>
              </a:ext>
            </a:extLst>
          </p:cNvPr>
          <p:cNvSpPr>
            <a:spLocks noGrp="1"/>
          </p:cNvSpPr>
          <p:nvPr>
            <p:ph type="dt" sz="half" idx="10"/>
          </p:nvPr>
        </p:nvSpPr>
        <p:spPr/>
        <p:txBody>
          <a:bodyPr/>
          <a:lstStyle/>
          <a:p>
            <a:fld id="{F1DD5B7B-9F41-4B0D-92C6-C620E16D71D2}" type="datetimeFigureOut">
              <a:rPr lang="en-GB" smtClean="0"/>
              <a:t>09/12/2025</a:t>
            </a:fld>
            <a:endParaRPr lang="en-GB"/>
          </a:p>
        </p:txBody>
      </p:sp>
      <p:sp>
        <p:nvSpPr>
          <p:cNvPr id="4" name="Footer Placeholder 3">
            <a:extLst>
              <a:ext uri="{FF2B5EF4-FFF2-40B4-BE49-F238E27FC236}">
                <a16:creationId xmlns:a16="http://schemas.microsoft.com/office/drawing/2014/main" id="{1B3AEF0C-9947-32F9-FEBB-B61438B9DF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525BEAE-F6BF-DB3E-B538-DED5E3DAF5F0}"/>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35022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3DAE7C-0156-51FC-F6FF-4292DC1F0B9D}"/>
              </a:ext>
            </a:extLst>
          </p:cNvPr>
          <p:cNvSpPr>
            <a:spLocks noGrp="1"/>
          </p:cNvSpPr>
          <p:nvPr>
            <p:ph type="dt" sz="half" idx="10"/>
          </p:nvPr>
        </p:nvSpPr>
        <p:spPr/>
        <p:txBody>
          <a:bodyPr/>
          <a:lstStyle/>
          <a:p>
            <a:fld id="{F1DD5B7B-9F41-4B0D-92C6-C620E16D71D2}" type="datetimeFigureOut">
              <a:rPr lang="en-GB" smtClean="0"/>
              <a:t>09/12/2025</a:t>
            </a:fld>
            <a:endParaRPr lang="en-GB"/>
          </a:p>
        </p:txBody>
      </p:sp>
      <p:sp>
        <p:nvSpPr>
          <p:cNvPr id="3" name="Footer Placeholder 2">
            <a:extLst>
              <a:ext uri="{FF2B5EF4-FFF2-40B4-BE49-F238E27FC236}">
                <a16:creationId xmlns:a16="http://schemas.microsoft.com/office/drawing/2014/main" id="{2F40AEA8-EEC4-4562-F502-43BB519416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1E08D2-F30F-94D8-37D9-13144567F133}"/>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50424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040D-6705-6914-E73F-27F0CB1257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A1323AC-5AF3-72C6-F8AA-9481DDC497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517C52-6F43-6761-1A98-F6E198735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32316C-4700-F61F-009B-242B54C79735}"/>
              </a:ext>
            </a:extLst>
          </p:cNvPr>
          <p:cNvSpPr>
            <a:spLocks noGrp="1"/>
          </p:cNvSpPr>
          <p:nvPr>
            <p:ph type="dt" sz="half" idx="10"/>
          </p:nvPr>
        </p:nvSpPr>
        <p:spPr/>
        <p:txBody>
          <a:bodyPr/>
          <a:lstStyle/>
          <a:p>
            <a:fld id="{F1DD5B7B-9F41-4B0D-92C6-C620E16D71D2}" type="datetimeFigureOut">
              <a:rPr lang="en-GB" smtClean="0"/>
              <a:t>09/12/2025</a:t>
            </a:fld>
            <a:endParaRPr lang="en-GB"/>
          </a:p>
        </p:txBody>
      </p:sp>
      <p:sp>
        <p:nvSpPr>
          <p:cNvPr id="6" name="Footer Placeholder 5">
            <a:extLst>
              <a:ext uri="{FF2B5EF4-FFF2-40B4-BE49-F238E27FC236}">
                <a16:creationId xmlns:a16="http://schemas.microsoft.com/office/drawing/2014/main" id="{584DFE1C-7644-85A8-C0D9-0E60B33A53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20AFD4-AF47-15AD-AF9E-89E0F5BAB9FF}"/>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2138682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6C0FF-2803-F5FA-1B8B-762695705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A9944E-E3C2-BB86-493D-0C69BC579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EEAB81-E016-6E8C-8ABA-4D4C159C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62FEA2-7E57-B4CA-2A6A-69A2BF5DC314}"/>
              </a:ext>
            </a:extLst>
          </p:cNvPr>
          <p:cNvSpPr>
            <a:spLocks noGrp="1"/>
          </p:cNvSpPr>
          <p:nvPr>
            <p:ph type="dt" sz="half" idx="10"/>
          </p:nvPr>
        </p:nvSpPr>
        <p:spPr/>
        <p:txBody>
          <a:bodyPr/>
          <a:lstStyle/>
          <a:p>
            <a:fld id="{F1DD5B7B-9F41-4B0D-92C6-C620E16D71D2}" type="datetimeFigureOut">
              <a:rPr lang="en-GB" smtClean="0"/>
              <a:t>09/12/2025</a:t>
            </a:fld>
            <a:endParaRPr lang="en-GB"/>
          </a:p>
        </p:txBody>
      </p:sp>
      <p:sp>
        <p:nvSpPr>
          <p:cNvPr id="6" name="Footer Placeholder 5">
            <a:extLst>
              <a:ext uri="{FF2B5EF4-FFF2-40B4-BE49-F238E27FC236}">
                <a16:creationId xmlns:a16="http://schemas.microsoft.com/office/drawing/2014/main" id="{C0EF8C7B-D879-831B-6851-C911454DCF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84E2CA-5F7B-ACDF-E9AE-C438AAF908F9}"/>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1856975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0A7CCD-6D9E-6089-73C9-D046D02AC4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F2939A-804A-7530-E789-438DD27066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F54E5E-17C5-CB45-B3D7-1DD6D0DE75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D5B7B-9F41-4B0D-92C6-C620E16D71D2}" type="datetimeFigureOut">
              <a:rPr lang="en-GB" smtClean="0"/>
              <a:t>09/12/2025</a:t>
            </a:fld>
            <a:endParaRPr lang="en-GB"/>
          </a:p>
        </p:txBody>
      </p:sp>
      <p:sp>
        <p:nvSpPr>
          <p:cNvPr id="5" name="Footer Placeholder 4">
            <a:extLst>
              <a:ext uri="{FF2B5EF4-FFF2-40B4-BE49-F238E27FC236}">
                <a16:creationId xmlns:a16="http://schemas.microsoft.com/office/drawing/2014/main" id="{98962436-7B4B-8DDE-066A-241AA5C9B5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B4E38E4-39B2-DC71-4353-F1C98F56B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F42F1-3A83-4AD3-BFA7-F9494F0AE63E}" type="slidenum">
              <a:rPr lang="en-GB" smtClean="0"/>
              <a:t>‹#›</a:t>
            </a:fld>
            <a:endParaRPr lang="en-GB"/>
          </a:p>
        </p:txBody>
      </p:sp>
    </p:spTree>
    <p:extLst>
      <p:ext uri="{BB962C8B-B14F-4D97-AF65-F5344CB8AC3E}">
        <p14:creationId xmlns:p14="http://schemas.microsoft.com/office/powerpoint/2010/main" val="1375255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tiff"/></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6.tif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5.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5.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6.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video" Target="https://www.youtube.com/embed/9jYuhOmYvBw?feature=oembed" TargetMode="External"/><Relationship Id="rId6" Type="http://schemas.openxmlformats.org/officeDocument/2006/relationships/image" Target="../media/image6.tiff"/><Relationship Id="rId5" Type="http://schemas.openxmlformats.org/officeDocument/2006/relationships/image" Target="../media/image5.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video" Target="https://www.youtube.com/embed/Boid1P2VINw?feature=oembed" TargetMode="External"/><Relationship Id="rId6" Type="http://schemas.openxmlformats.org/officeDocument/2006/relationships/image" Target="../media/image5.png"/><Relationship Id="rId5" Type="http://schemas.openxmlformats.org/officeDocument/2006/relationships/image" Target="../media/image6.tiff"/><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FF6F8-DB80-455E-5B40-1FF7A7F803A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5014303-D6BB-0CE1-7746-1960576D2ECF}"/>
              </a:ext>
            </a:extLst>
          </p:cNvPr>
          <p:cNvSpPr/>
          <p:nvPr/>
        </p:nvSpPr>
        <p:spPr>
          <a:xfrm>
            <a:off x="0" y="-39925"/>
            <a:ext cx="12192000" cy="6858000"/>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56655AE7-17EC-4734-54A8-EE08946E0A53}"/>
              </a:ext>
            </a:extLst>
          </p:cNvPr>
          <p:cNvSpPr/>
          <p:nvPr/>
        </p:nvSpPr>
        <p:spPr>
          <a:xfrm>
            <a:off x="0" y="5670493"/>
            <a:ext cx="12192000" cy="1249702"/>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295" rtl="0" eaLnBrk="1" fontAlgn="auto" latinLnBrk="0" hangingPunct="1">
              <a:lnSpc>
                <a:spcPct val="100000"/>
              </a:lnSpc>
              <a:spcBef>
                <a:spcPts val="0"/>
              </a:spcBef>
              <a:spcAft>
                <a:spcPts val="0"/>
              </a:spcAft>
              <a:buClrTx/>
              <a:buSzTx/>
              <a:buFontTx/>
              <a:buNone/>
              <a:tabLst/>
              <a:defRPr/>
            </a:pPr>
            <a:endParaRPr kumimoji="0" lang="en-GB" sz="511" b="0" i="0" u="none" strike="noStrike" kern="1200" cap="none" spc="0" normalizeH="0" baseline="0" noProof="0">
              <a:ln>
                <a:noFill/>
              </a:ln>
              <a:solidFill>
                <a:srgbClr val="FFFF00"/>
              </a:solidFill>
              <a:effectLst/>
              <a:highlight>
                <a:srgbClr val="FFFF00"/>
              </a:highligh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D290A0B-F760-8A6F-68B3-8AF581D067EE}"/>
              </a:ext>
            </a:extLst>
          </p:cNvPr>
          <p:cNvSpPr txBox="1"/>
          <p:nvPr/>
        </p:nvSpPr>
        <p:spPr>
          <a:xfrm>
            <a:off x="343209" y="5676940"/>
            <a:ext cx="1257701" cy="239937"/>
          </a:xfrm>
          <a:prstGeom prst="rect">
            <a:avLst/>
          </a:prstGeom>
          <a:noFill/>
        </p:spPr>
        <p:txBody>
          <a:bodyPr wrap="square" rtlCol="0">
            <a:spAutoFit/>
          </a:bodyPr>
          <a:lstStyle/>
          <a:p>
            <a:pPr marL="0" marR="0" lvl="0" indent="0" algn="l" defTabSz="243785" rtl="0" eaLnBrk="1" fontAlgn="auto" latinLnBrk="0" hangingPunct="1">
              <a:lnSpc>
                <a:spcPct val="100000"/>
              </a:lnSpc>
              <a:spcBef>
                <a:spcPts val="0"/>
              </a:spcBef>
              <a:spcAft>
                <a:spcPts val="0"/>
              </a:spcAft>
              <a:buClrTx/>
              <a:buSzTx/>
              <a:buFontTx/>
              <a:buNone/>
              <a:tabLst/>
              <a:defRPr/>
            </a:pPr>
            <a:r>
              <a:rPr kumimoji="0" lang="en-GB" sz="959" b="0" i="0" u="none" strike="noStrike" kern="1200" cap="none" spc="0" normalizeH="0" baseline="0" noProof="0">
                <a:ln>
                  <a:noFill/>
                </a:ln>
                <a:solidFill>
                  <a:prstClr val="black"/>
                </a:solidFill>
                <a:effectLst/>
                <a:uLnTx/>
                <a:uFillTx/>
                <a:latin typeface="Rockwell" panose="02060603020205020403" pitchFamily="18" charset="0"/>
                <a:ea typeface="+mn-ea"/>
                <a:cs typeface="+mn-cs"/>
              </a:rPr>
              <a:t>Sponsored by</a:t>
            </a:r>
          </a:p>
        </p:txBody>
      </p:sp>
      <p:sp>
        <p:nvSpPr>
          <p:cNvPr id="17" name="Rectangle 16">
            <a:extLst>
              <a:ext uri="{FF2B5EF4-FFF2-40B4-BE49-F238E27FC236}">
                <a16:creationId xmlns:a16="http://schemas.microsoft.com/office/drawing/2014/main" id="{97CC59E4-390A-3664-3462-D32DAE9393EF}"/>
              </a:ext>
            </a:extLst>
          </p:cNvPr>
          <p:cNvSpPr/>
          <p:nvPr/>
        </p:nvSpPr>
        <p:spPr>
          <a:xfrm>
            <a:off x="0" y="5950104"/>
            <a:ext cx="12192000" cy="69249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3785">
              <a:lnSpc>
                <a:spcPct val="150000"/>
              </a:lnSpc>
              <a:defRPr/>
            </a:pPr>
            <a:r>
              <a:rPr lang="en-GB" sz="1900" b="1">
                <a:solidFill>
                  <a:prstClr val="black"/>
                </a:solidFill>
                <a:latin typeface="Arial"/>
                <a:cs typeface="Arial"/>
              </a:rPr>
              <a:t>The reading for fun charity</a:t>
            </a:r>
            <a:endParaRPr lang="en-US">
              <a:solidFill>
                <a:prstClr val="black"/>
              </a:solidFill>
              <a:latin typeface="Arial"/>
              <a:cs typeface="Arial"/>
            </a:endParaRPr>
          </a:p>
          <a:p>
            <a:pPr algn="ctr" defTabSz="243785">
              <a:defRPr/>
            </a:pPr>
            <a:r>
              <a:rPr kumimoji="0" lang="en-GB" sz="1050" b="0" i="0" u="none" strike="noStrike" kern="1200" cap="none" spc="0" normalizeH="0" baseline="0" noProof="0">
                <a:ln>
                  <a:noFill/>
                </a:ln>
                <a:solidFill>
                  <a:prstClr val="black"/>
                </a:solidFill>
                <a:effectLst/>
                <a:uLnTx/>
                <a:uFillTx/>
                <a:latin typeface="Arial"/>
                <a:ea typeface="+mn-lt"/>
                <a:cs typeface="Arial"/>
              </a:rPr>
              <a:t>World Book Day® is a registered charity</a:t>
            </a:r>
            <a:r>
              <a:rPr lang="en-GB" sz="1050">
                <a:solidFill>
                  <a:prstClr val="black"/>
                </a:solidFill>
                <a:latin typeface="Arial"/>
                <a:ea typeface="+mn-lt"/>
                <a:cs typeface="Arial"/>
              </a:rPr>
              <a:t>, company,</a:t>
            </a:r>
            <a:r>
              <a:rPr kumimoji="0" lang="en-GB" sz="1050" b="0" i="0" u="none" strike="noStrike" kern="1200" cap="none" spc="0" normalizeH="0" baseline="0" noProof="0">
                <a:ln>
                  <a:noFill/>
                </a:ln>
                <a:solidFill>
                  <a:prstClr val="black"/>
                </a:solidFill>
                <a:effectLst/>
                <a:uLnTx/>
                <a:uFillTx/>
                <a:latin typeface="Arial"/>
                <a:ea typeface="+mn-lt"/>
                <a:cs typeface="Arial"/>
              </a:rPr>
              <a:t> and </a:t>
            </a:r>
            <a:r>
              <a:rPr lang="en-GB" sz="1050">
                <a:solidFill>
                  <a:prstClr val="black"/>
                </a:solidFill>
                <a:latin typeface="Arial"/>
                <a:ea typeface="+mn-lt"/>
                <a:cs typeface="Arial"/>
              </a:rPr>
              <a:t>trademark</a:t>
            </a:r>
            <a:endParaRPr lang="en-GB"/>
          </a:p>
        </p:txBody>
      </p:sp>
      <p:pic>
        <p:nvPicPr>
          <p:cNvPr id="12" name="Picture 11" descr="A purple and white sign with white text&#10;&#10;Description automatically generated">
            <a:extLst>
              <a:ext uri="{FF2B5EF4-FFF2-40B4-BE49-F238E27FC236}">
                <a16:creationId xmlns:a16="http://schemas.microsoft.com/office/drawing/2014/main" id="{C781DF64-C220-1051-FD29-3216A88F87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00" y="5836834"/>
            <a:ext cx="1543710" cy="981241"/>
          </a:xfrm>
          <a:prstGeom prst="rect">
            <a:avLst/>
          </a:prstGeom>
        </p:spPr>
      </p:pic>
      <p:pic>
        <p:nvPicPr>
          <p:cNvPr id="2" name="Picture 1" descr="A yellow sign with black text and a purple rectangular object with eyes&#10;&#10;AI-generated content may be incorrect.">
            <a:extLst>
              <a:ext uri="{FF2B5EF4-FFF2-40B4-BE49-F238E27FC236}">
                <a16:creationId xmlns:a16="http://schemas.microsoft.com/office/drawing/2014/main" id="{C1551D31-5408-63A3-7506-41ADE027ED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4047" y="228600"/>
            <a:ext cx="1507537" cy="935096"/>
          </a:xfrm>
          <a:prstGeom prst="rect">
            <a:avLst/>
          </a:prstGeom>
        </p:spPr>
      </p:pic>
      <p:pic>
        <p:nvPicPr>
          <p:cNvPr id="15" name="Picture 14" descr="A white rectangle with black border&#10;&#10;AI-generated content may be incorrect.">
            <a:extLst>
              <a:ext uri="{FF2B5EF4-FFF2-40B4-BE49-F238E27FC236}">
                <a16:creationId xmlns:a16="http://schemas.microsoft.com/office/drawing/2014/main" id="{86201EA9-C270-81A6-7D13-9D94513E22E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0033" y="2143036"/>
            <a:ext cx="5404640" cy="1900984"/>
          </a:xfrm>
          <a:prstGeom prst="rect">
            <a:avLst/>
          </a:prstGeom>
        </p:spPr>
      </p:pic>
      <p:sp>
        <p:nvSpPr>
          <p:cNvPr id="4" name="Title 1">
            <a:extLst>
              <a:ext uri="{FF2B5EF4-FFF2-40B4-BE49-F238E27FC236}">
                <a16:creationId xmlns:a16="http://schemas.microsoft.com/office/drawing/2014/main" id="{29809A81-8884-36BF-965B-4BE2C47F9041}"/>
              </a:ext>
            </a:extLst>
          </p:cNvPr>
          <p:cNvSpPr txBox="1">
            <a:spLocks/>
          </p:cNvSpPr>
          <p:nvPr/>
        </p:nvSpPr>
        <p:spPr>
          <a:xfrm rot="21411477">
            <a:off x="1788458" y="2408140"/>
            <a:ext cx="4021425" cy="1244804"/>
          </a:xfrm>
          <a:prstGeom prst="rect">
            <a:avLst/>
          </a:prstGeom>
        </p:spPr>
        <p:txBody>
          <a:bodyPr lIns="91440" tIns="45720" rIns="91440" bIns="45720" anchor="t">
            <a:noAutofit/>
          </a:bodyPr>
          <a:lstStyle>
            <a:lvl1pPr algn="l" defTabSz="910238" rtl="0" eaLnBrk="1" latinLnBrk="0" hangingPunct="1">
              <a:lnSpc>
                <a:spcPct val="90000"/>
              </a:lnSpc>
              <a:spcBef>
                <a:spcPct val="0"/>
              </a:spcBef>
              <a:buNone/>
              <a:defRPr sz="4380" kern="1200">
                <a:solidFill>
                  <a:schemeClr val="tx1"/>
                </a:solidFill>
                <a:latin typeface="+mj-lt"/>
                <a:ea typeface="+mj-ea"/>
                <a:cs typeface="+mj-cs"/>
              </a:defRPr>
            </a:lvl1pPr>
          </a:lstStyle>
          <a:p>
            <a:pPr algn="ctr">
              <a:defRPr/>
            </a:pPr>
            <a:r>
              <a:rPr kumimoji="0" lang="en-GB" sz="2800" b="1" i="0" u="none" strike="noStrike" kern="1200" cap="none" spc="0" normalizeH="0" baseline="0" noProof="0">
                <a:ln>
                  <a:noFill/>
                </a:ln>
                <a:effectLst/>
                <a:uLnTx/>
                <a:uFillTx/>
                <a:latin typeface="Arial" panose="020B0604020202020204" pitchFamily="34" charset="0"/>
                <a:cs typeface="Arial" panose="020B0604020202020204" pitchFamily="34" charset="0"/>
              </a:rPr>
              <a:t>Unicorn Academy &amp; World Book Day</a:t>
            </a:r>
            <a:r>
              <a:rPr kumimoji="0" lang="en-GB" sz="2800" b="1" i="0" u="none" strike="noStrike" kern="1200" cap="none" spc="0" normalizeH="0" baseline="30000" noProof="0">
                <a:ln>
                  <a:noFill/>
                </a:ln>
                <a:effectLst/>
                <a:uLnTx/>
                <a:uFillTx/>
                <a:latin typeface="Arial" panose="020B0604020202020204" pitchFamily="34" charset="0"/>
                <a:cs typeface="Arial" panose="020B0604020202020204" pitchFamily="34" charset="0"/>
              </a:rPr>
              <a:t>®</a:t>
            </a:r>
            <a:r>
              <a:rPr kumimoji="0" lang="en-GB" sz="2800" b="1" i="0" u="none" strike="noStrike" kern="1200" cap="none" spc="0" normalizeH="0" baseline="0" noProof="0">
                <a:ln>
                  <a:noFill/>
                </a:ln>
                <a:effectLst/>
                <a:uLnTx/>
                <a:uFillTx/>
                <a:latin typeface="Arial" panose="020B0604020202020204" pitchFamily="34" charset="0"/>
                <a:cs typeface="Arial" panose="020B0604020202020204" pitchFamily="34" charset="0"/>
              </a:rPr>
              <a:t> </a:t>
            </a:r>
            <a:r>
              <a:rPr lang="en-GB" sz="2800" b="1">
                <a:latin typeface="Arial" panose="020B0604020202020204" pitchFamily="34" charset="0"/>
                <a:cs typeface="Arial" panose="020B0604020202020204" pitchFamily="34" charset="0"/>
              </a:rPr>
              <a:t>2026</a:t>
            </a:r>
            <a:r>
              <a:rPr kumimoji="0" lang="en-GB" sz="2800" b="1" i="0" u="none" strike="noStrike" kern="1200" cap="none" spc="0" normalizeH="0" baseline="0" noProof="0">
                <a:ln>
                  <a:noFill/>
                </a:ln>
                <a:effectLst/>
                <a:uLnTx/>
                <a:uFillTx/>
                <a:latin typeface="Arial" panose="020B0604020202020204" pitchFamily="34" charset="0"/>
                <a:cs typeface="Arial" panose="020B0604020202020204" pitchFamily="34" charset="0"/>
              </a:rPr>
              <a:t> </a:t>
            </a:r>
            <a:endParaRPr lang="en-GB" sz="2800">
              <a:latin typeface="Arial" panose="020B0604020202020204" pitchFamily="34" charset="0"/>
              <a:ea typeface="Calibri Light" panose="020F0302020204030204"/>
              <a:cs typeface="Arial" panose="020B0604020202020204" pitchFamily="34" charset="0"/>
            </a:endParaRPr>
          </a:p>
          <a:p>
            <a:pPr marL="0" marR="0" lvl="0" indent="0" algn="ctr" defTabSz="910238"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effectLst/>
                <a:uLnTx/>
                <a:uFillTx/>
                <a:latin typeface="Arial" panose="020B0604020202020204" pitchFamily="34" charset="0"/>
                <a:cs typeface="Arial" panose="020B0604020202020204" pitchFamily="34" charset="0"/>
              </a:rPr>
              <a:t>Q&amp;A </a:t>
            </a:r>
            <a:endParaRPr lang="en-GB" sz="2800" b="1"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pic>
        <p:nvPicPr>
          <p:cNvPr id="16" name="Picture 15" descr="A book cover with a cartoon character&#10;&#10;AI-generated content may be incorrect.">
            <a:extLst>
              <a:ext uri="{FF2B5EF4-FFF2-40B4-BE49-F238E27FC236}">
                <a16:creationId xmlns:a16="http://schemas.microsoft.com/office/drawing/2014/main" id="{2BA4DF17-54A3-2D16-50F6-2BF67340D75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33162">
            <a:off x="7170238" y="814265"/>
            <a:ext cx="3323003" cy="4146733"/>
          </a:xfrm>
          <a:prstGeom prst="rect">
            <a:avLst/>
          </a:prstGeom>
          <a:ln w="38100">
            <a:solidFill>
              <a:schemeClr val="tx1"/>
            </a:solidFill>
          </a:ln>
        </p:spPr>
      </p:pic>
    </p:spTree>
    <p:extLst>
      <p:ext uri="{BB962C8B-B14F-4D97-AF65-F5344CB8AC3E}">
        <p14:creationId xmlns:p14="http://schemas.microsoft.com/office/powerpoint/2010/main" val="1062386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E2575-7CAC-AB48-4124-C314501D6E0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30939C1-AEA9-0CCA-B93B-F47BC0BD98CC}"/>
              </a:ext>
            </a:extLst>
          </p:cNvPr>
          <p:cNvSpPr txBox="1">
            <a:spLocks/>
          </p:cNvSpPr>
          <p:nvPr/>
        </p:nvSpPr>
        <p:spPr>
          <a:xfrm>
            <a:off x="2074666" y="459698"/>
            <a:ext cx="6335799" cy="634364"/>
          </a:xfrm>
          <a:prstGeom prst="rect">
            <a:avLst/>
          </a:prstGeom>
        </p:spPr>
        <p:txBody>
          <a:bodyPr lIns="91440" tIns="45720" rIns="91440" bIns="45720" anchor="t">
            <a:noAutofit/>
          </a:bodyPr>
          <a:lstStyle>
            <a:lvl1pPr algn="l" defTabSz="910238" rtl="0" eaLnBrk="1" latinLnBrk="0" hangingPunct="1">
              <a:lnSpc>
                <a:spcPct val="90000"/>
              </a:lnSpc>
              <a:spcBef>
                <a:spcPct val="0"/>
              </a:spcBef>
              <a:buNone/>
              <a:defRPr sz="4380" kern="1200">
                <a:solidFill>
                  <a:schemeClr val="tx1"/>
                </a:solidFill>
                <a:latin typeface="+mj-lt"/>
                <a:ea typeface="+mj-ea"/>
                <a:cs typeface="+mj-cs"/>
              </a:defRPr>
            </a:lvl1pPr>
          </a:lstStyle>
          <a:p>
            <a:pPr marL="0" marR="0" lvl="0" indent="0" algn="l" defTabSz="910238"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rgbClr val="7030A0"/>
                </a:solidFill>
                <a:effectLst/>
                <a:uLnTx/>
                <a:uFillTx/>
                <a:latin typeface="Arial"/>
                <a:cs typeface="Arial"/>
              </a:rPr>
              <a:t>Meet </a:t>
            </a:r>
            <a:r>
              <a:rPr lang="en-GB" sz="3200" b="1">
                <a:solidFill>
                  <a:srgbClr val="7030A0"/>
                </a:solidFill>
                <a:latin typeface="Arial"/>
                <a:cs typeface="Arial"/>
              </a:rPr>
              <a:t>t</a:t>
            </a:r>
            <a:r>
              <a:rPr kumimoji="0" lang="en-GB" sz="3200" b="1" i="0" u="none" strike="noStrike" kern="1200" cap="none" spc="0" normalizeH="0" baseline="0" noProof="0">
                <a:ln>
                  <a:noFill/>
                </a:ln>
                <a:solidFill>
                  <a:srgbClr val="7030A0"/>
                </a:solidFill>
                <a:effectLst/>
                <a:uLnTx/>
                <a:uFillTx/>
                <a:latin typeface="Arial"/>
                <a:cs typeface="Arial"/>
              </a:rPr>
              <a:t>he Sapphires</a:t>
            </a:r>
            <a:endParaRPr lang="en-GB" sz="3200" b="1" i="0" u="none" strike="noStrike" kern="1200" cap="none" spc="0" normalizeH="0" baseline="0" noProof="0">
              <a:ln>
                <a:noFill/>
              </a:ln>
              <a:solidFill>
                <a:srgbClr val="7030A0"/>
              </a:solidFill>
              <a:effectLst/>
              <a:uLnTx/>
              <a:uFillTx/>
              <a:latin typeface="Arial"/>
              <a:cs typeface="Arial"/>
            </a:endParaRPr>
          </a:p>
        </p:txBody>
      </p:sp>
      <p:sp>
        <p:nvSpPr>
          <p:cNvPr id="10" name="Rectangle 9">
            <a:extLst>
              <a:ext uri="{FF2B5EF4-FFF2-40B4-BE49-F238E27FC236}">
                <a16:creationId xmlns:a16="http://schemas.microsoft.com/office/drawing/2014/main" id="{B9C6FDED-EFCB-270D-0B35-02896668DCEA}"/>
              </a:ext>
            </a:extLst>
          </p:cNvPr>
          <p:cNvSpPr/>
          <p:nvPr/>
        </p:nvSpPr>
        <p:spPr>
          <a:xfrm>
            <a:off x="0" y="6360324"/>
            <a:ext cx="12192000" cy="577009"/>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295" rtl="0" eaLnBrk="1" fontAlgn="auto" latinLnBrk="0" hangingPunct="1">
              <a:lnSpc>
                <a:spcPct val="100000"/>
              </a:lnSpc>
              <a:spcBef>
                <a:spcPts val="0"/>
              </a:spcBef>
              <a:spcAft>
                <a:spcPts val="0"/>
              </a:spcAft>
              <a:buClrTx/>
              <a:buSzTx/>
              <a:buFontTx/>
              <a:buNone/>
              <a:tabLst/>
              <a:defRPr/>
            </a:pPr>
            <a:endParaRPr kumimoji="0" lang="en-GB" sz="511" b="0" i="0" u="none" strike="noStrike" kern="1200" cap="none" spc="0" normalizeH="0" baseline="0" noProof="0">
              <a:ln>
                <a:noFill/>
              </a:ln>
              <a:solidFill>
                <a:srgbClr val="FFFF00"/>
              </a:solidFill>
              <a:effectLst/>
              <a:highlight>
                <a:srgbClr val="FFFF00"/>
              </a:highligh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4C99331B-9F5C-0349-E097-07AE6813229A}"/>
              </a:ext>
            </a:extLst>
          </p:cNvPr>
          <p:cNvSpPr txBox="1">
            <a:spLocks/>
          </p:cNvSpPr>
          <p:nvPr/>
        </p:nvSpPr>
        <p:spPr>
          <a:xfrm>
            <a:off x="2074666" y="1361250"/>
            <a:ext cx="9273038" cy="3848891"/>
          </a:xfrm>
          <a:prstGeom prst="rect">
            <a:avLst/>
          </a:prstGeom>
        </p:spPr>
        <p:txBody>
          <a:bodyPr lIns="91440" tIns="45720" rIns="91440" bIns="45720" anchor="t">
            <a:noAutofit/>
          </a:bodyPr>
          <a:lstStyle>
            <a:lvl1pPr algn="l" defTabSz="910238" rtl="0" eaLnBrk="1" latinLnBrk="0" hangingPunct="1">
              <a:lnSpc>
                <a:spcPct val="90000"/>
              </a:lnSpc>
              <a:spcBef>
                <a:spcPct val="0"/>
              </a:spcBef>
              <a:buNone/>
              <a:defRPr sz="4380" kern="1200">
                <a:solidFill>
                  <a:schemeClr val="tx1"/>
                </a:solidFill>
                <a:latin typeface="+mj-lt"/>
                <a:ea typeface="+mj-ea"/>
                <a:cs typeface="+mj-cs"/>
              </a:defRPr>
            </a:lvl1pPr>
          </a:lstStyle>
          <a:p>
            <a:endParaRPr lang="en-US" sz="3200">
              <a:latin typeface="Rockwell" panose="02060603020205020403" pitchFamily="18" charset="77"/>
            </a:endParaRPr>
          </a:p>
        </p:txBody>
      </p:sp>
      <p:sp>
        <p:nvSpPr>
          <p:cNvPr id="8" name="TextBox 7">
            <a:extLst>
              <a:ext uri="{FF2B5EF4-FFF2-40B4-BE49-F238E27FC236}">
                <a16:creationId xmlns:a16="http://schemas.microsoft.com/office/drawing/2014/main" id="{C35FCABA-A558-A252-E087-DC92A0B6387B}"/>
              </a:ext>
            </a:extLst>
          </p:cNvPr>
          <p:cNvSpPr txBox="1"/>
          <p:nvPr/>
        </p:nvSpPr>
        <p:spPr>
          <a:xfrm>
            <a:off x="3790336" y="6342960"/>
            <a:ext cx="7987138" cy="215444"/>
          </a:xfrm>
          <a:prstGeom prst="rect">
            <a:avLst/>
          </a:prstGeom>
          <a:noFill/>
        </p:spPr>
        <p:txBody>
          <a:bodyPr wrap="square" lIns="91440" tIns="45720" rIns="91440" bIns="45720" rtlCol="0" anchor="t">
            <a:spAutoFit/>
          </a:bodyPr>
          <a:lstStyle/>
          <a:p>
            <a:pPr algn="r"/>
            <a:r>
              <a:rPr lang="en-US" sz="800"/>
              <a:t>© 2026 Spin Master Ltd. UNICORN ACADEMY and all related titles, logos and characters, and SPIN MASTER logo are trademarks of Spin Master Ltd., used under license. All rights reserved.</a:t>
            </a:r>
            <a:endParaRPr lang="en-GB" sz="800">
              <a:ea typeface="Calibri"/>
              <a:cs typeface="Calibri"/>
            </a:endParaRPr>
          </a:p>
        </p:txBody>
      </p:sp>
      <p:sp>
        <p:nvSpPr>
          <p:cNvPr id="13" name="TextBox 12">
            <a:extLst>
              <a:ext uri="{FF2B5EF4-FFF2-40B4-BE49-F238E27FC236}">
                <a16:creationId xmlns:a16="http://schemas.microsoft.com/office/drawing/2014/main" id="{C4319725-083C-8071-75D7-7533B1393BA2}"/>
              </a:ext>
            </a:extLst>
          </p:cNvPr>
          <p:cNvSpPr txBox="1"/>
          <p:nvPr/>
        </p:nvSpPr>
        <p:spPr>
          <a:xfrm>
            <a:off x="2074666" y="1022921"/>
            <a:ext cx="9873545" cy="707886"/>
          </a:xfrm>
          <a:prstGeom prst="rect">
            <a:avLst/>
          </a:prstGeom>
          <a:noFill/>
        </p:spPr>
        <p:txBody>
          <a:bodyPr wrap="square" lIns="91440" tIns="45720" rIns="91440" bIns="45720" rtlCol="0" anchor="t">
            <a:spAutoFit/>
          </a:bodyPr>
          <a:lstStyle/>
          <a:p>
            <a:r>
              <a:rPr lang="en-GB" sz="2000">
                <a:latin typeface="Arial"/>
                <a:cs typeface="Arial"/>
              </a:rPr>
              <a:t>Sophia, Ava, Layla, Isabel, Rory and Valentina are the Unicorn Riders </a:t>
            </a:r>
            <a:br>
              <a:rPr lang="en-GB" sz="2000">
                <a:latin typeface="Arial"/>
              </a:rPr>
            </a:br>
            <a:r>
              <a:rPr lang="en-GB" sz="2000">
                <a:latin typeface="Arial"/>
                <a:cs typeface="Arial"/>
              </a:rPr>
              <a:t>of Sapphire dorm at Unicorn Academy. </a:t>
            </a:r>
            <a:endParaRPr lang="en-US" sz="2000">
              <a:latin typeface="Arial"/>
              <a:cs typeface="Arial"/>
            </a:endParaRPr>
          </a:p>
        </p:txBody>
      </p:sp>
      <p:pic>
        <p:nvPicPr>
          <p:cNvPr id="7" name="Picture 6" descr="A blue and white logo&#10;&#10;AI-generated content may be incorrect.">
            <a:extLst>
              <a:ext uri="{FF2B5EF4-FFF2-40B4-BE49-F238E27FC236}">
                <a16:creationId xmlns:a16="http://schemas.microsoft.com/office/drawing/2014/main" id="{1C9B3745-C466-EDAC-3780-662BA755DA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06276" y="5663781"/>
            <a:ext cx="797489" cy="679292"/>
          </a:xfrm>
          <a:prstGeom prst="rect">
            <a:avLst/>
          </a:prstGeom>
        </p:spPr>
      </p:pic>
      <p:pic>
        <p:nvPicPr>
          <p:cNvPr id="12" name="Picture 11" descr="A logo with a unicorn head and text&#10;&#10;AI-generated content may be incorrect.">
            <a:extLst>
              <a:ext uri="{FF2B5EF4-FFF2-40B4-BE49-F238E27FC236}">
                <a16:creationId xmlns:a16="http://schemas.microsoft.com/office/drawing/2014/main" id="{A955DCEB-CF41-DDB3-F0AD-B6A20662BC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19548" y="5548470"/>
            <a:ext cx="762030" cy="762030"/>
          </a:xfrm>
          <a:prstGeom prst="rect">
            <a:avLst/>
          </a:prstGeom>
        </p:spPr>
      </p:pic>
      <p:pic>
        <p:nvPicPr>
          <p:cNvPr id="16" name="Picture 15" descr="A group of cartoon horses&#10;&#10;AI-generated content may be incorrect.">
            <a:extLst>
              <a:ext uri="{FF2B5EF4-FFF2-40B4-BE49-F238E27FC236}">
                <a16:creationId xmlns:a16="http://schemas.microsoft.com/office/drawing/2014/main" id="{4A39CE59-01C9-E5CE-5648-3B08E3156F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74666" y="1472441"/>
            <a:ext cx="7772400" cy="4457044"/>
          </a:xfrm>
          <a:prstGeom prst="rect">
            <a:avLst/>
          </a:prstGeom>
        </p:spPr>
      </p:pic>
      <p:pic>
        <p:nvPicPr>
          <p:cNvPr id="2" name="Picture 1" descr="A yellow sign with black text and a purple rectangular object with eyes&#10;&#10;AI-generated content may be incorrect.">
            <a:extLst>
              <a:ext uri="{FF2B5EF4-FFF2-40B4-BE49-F238E27FC236}">
                <a16:creationId xmlns:a16="http://schemas.microsoft.com/office/drawing/2014/main" id="{8ABB9261-FE0E-691A-EACC-ED2E53C442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4047" y="228600"/>
            <a:ext cx="1507537" cy="935096"/>
          </a:xfrm>
          <a:prstGeom prst="rect">
            <a:avLst/>
          </a:prstGeom>
        </p:spPr>
      </p:pic>
    </p:spTree>
    <p:extLst>
      <p:ext uri="{BB962C8B-B14F-4D97-AF65-F5344CB8AC3E}">
        <p14:creationId xmlns:p14="http://schemas.microsoft.com/office/powerpoint/2010/main" val="302096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FA80B-6500-3451-B5EC-9AC8ED4C7B7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7DE40D8-CD21-04F0-9862-A56456D36EE0}"/>
              </a:ext>
            </a:extLst>
          </p:cNvPr>
          <p:cNvSpPr txBox="1">
            <a:spLocks/>
          </p:cNvSpPr>
          <p:nvPr/>
        </p:nvSpPr>
        <p:spPr>
          <a:xfrm>
            <a:off x="2074665" y="583333"/>
            <a:ext cx="9273038" cy="634364"/>
          </a:xfrm>
          <a:prstGeom prst="rect">
            <a:avLst/>
          </a:prstGeom>
        </p:spPr>
        <p:txBody>
          <a:bodyPr lIns="91440" tIns="45720" rIns="91440" bIns="45720" anchor="t">
            <a:noAutofit/>
          </a:bodyPr>
          <a:lstStyle>
            <a:lvl1pPr algn="l" defTabSz="910238" rtl="0" eaLnBrk="1" latinLnBrk="0" hangingPunct="1">
              <a:lnSpc>
                <a:spcPct val="90000"/>
              </a:lnSpc>
              <a:spcBef>
                <a:spcPct val="0"/>
              </a:spcBef>
              <a:buNone/>
              <a:defRPr sz="4380" kern="1200">
                <a:solidFill>
                  <a:schemeClr val="tx1"/>
                </a:solidFill>
                <a:latin typeface="+mj-lt"/>
                <a:ea typeface="+mj-ea"/>
                <a:cs typeface="+mj-cs"/>
              </a:defRPr>
            </a:lvl1pPr>
          </a:lstStyle>
          <a:p>
            <a:pPr marL="0" marR="0" lvl="0" indent="0" algn="l" defTabSz="910238"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rgbClr val="7030A0"/>
                </a:solidFill>
                <a:effectLst/>
                <a:uLnTx/>
                <a:uFillTx/>
                <a:latin typeface="Arial"/>
                <a:cs typeface="Arial"/>
              </a:rPr>
              <a:t>What are </a:t>
            </a:r>
            <a:r>
              <a:rPr kumimoji="0" lang="en-GB" sz="3200" b="1" i="1" u="none" strike="noStrike" kern="1200" cap="none" spc="0" normalizeH="0" baseline="0" noProof="0">
                <a:ln>
                  <a:noFill/>
                </a:ln>
                <a:solidFill>
                  <a:srgbClr val="7030A0"/>
                </a:solidFill>
                <a:effectLst/>
                <a:uLnTx/>
                <a:uFillTx/>
                <a:latin typeface="Arial"/>
                <a:cs typeface="Arial"/>
              </a:rPr>
              <a:t>Unicorn Academy </a:t>
            </a:r>
            <a:r>
              <a:rPr kumimoji="0" lang="en-GB" sz="3200" b="1" i="0" u="none" strike="noStrike" kern="1200" cap="none" spc="0" normalizeH="0" baseline="0" noProof="0">
                <a:ln>
                  <a:noFill/>
                </a:ln>
                <a:solidFill>
                  <a:srgbClr val="7030A0"/>
                </a:solidFill>
                <a:effectLst/>
                <a:uLnTx/>
                <a:uFillTx/>
                <a:latin typeface="Arial"/>
                <a:cs typeface="Arial"/>
              </a:rPr>
              <a:t>books about?</a:t>
            </a:r>
            <a:endParaRPr lang="en-GB" sz="3200" b="1" i="0" u="none" strike="noStrike" kern="1200" cap="none" spc="0" normalizeH="0" baseline="0" noProof="0">
              <a:ln>
                <a:noFill/>
              </a:ln>
              <a:solidFill>
                <a:srgbClr val="7030A0"/>
              </a:solidFill>
              <a:effectLst/>
              <a:uLnTx/>
              <a:uFillTx/>
              <a:latin typeface="Arial"/>
              <a:cs typeface="Arial"/>
            </a:endParaRPr>
          </a:p>
        </p:txBody>
      </p:sp>
      <p:sp>
        <p:nvSpPr>
          <p:cNvPr id="10" name="Rectangle 9">
            <a:extLst>
              <a:ext uri="{FF2B5EF4-FFF2-40B4-BE49-F238E27FC236}">
                <a16:creationId xmlns:a16="http://schemas.microsoft.com/office/drawing/2014/main" id="{686234E3-061B-4EF5-2269-1C8CF3E14860}"/>
              </a:ext>
            </a:extLst>
          </p:cNvPr>
          <p:cNvSpPr/>
          <p:nvPr/>
        </p:nvSpPr>
        <p:spPr>
          <a:xfrm>
            <a:off x="0" y="6343185"/>
            <a:ext cx="12192000" cy="577009"/>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295" rtl="0" eaLnBrk="1" fontAlgn="auto" latinLnBrk="0" hangingPunct="1">
              <a:lnSpc>
                <a:spcPct val="100000"/>
              </a:lnSpc>
              <a:spcBef>
                <a:spcPts val="0"/>
              </a:spcBef>
              <a:spcAft>
                <a:spcPts val="0"/>
              </a:spcAft>
              <a:buClrTx/>
              <a:buSzTx/>
              <a:buFontTx/>
              <a:buNone/>
              <a:tabLst/>
              <a:defRPr/>
            </a:pPr>
            <a:endParaRPr kumimoji="0" lang="en-GB" sz="511" b="0" i="0" u="none" strike="noStrike" kern="1200" cap="none" spc="0" normalizeH="0" baseline="0" noProof="0">
              <a:ln>
                <a:noFill/>
              </a:ln>
              <a:solidFill>
                <a:srgbClr val="FFFF00"/>
              </a:solidFill>
              <a:effectLst/>
              <a:highlight>
                <a:srgbClr val="FFFF00"/>
              </a:highligh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E925B837-B253-3DB9-E580-5AB24B807AA7}"/>
              </a:ext>
            </a:extLst>
          </p:cNvPr>
          <p:cNvSpPr txBox="1">
            <a:spLocks/>
          </p:cNvSpPr>
          <p:nvPr/>
        </p:nvSpPr>
        <p:spPr>
          <a:xfrm>
            <a:off x="2074665" y="1217697"/>
            <a:ext cx="9273038" cy="1787037"/>
          </a:xfrm>
          <a:prstGeom prst="rect">
            <a:avLst/>
          </a:prstGeom>
        </p:spPr>
        <p:txBody>
          <a:bodyPr lIns="91440" tIns="45720" rIns="91440" bIns="45720" anchor="t">
            <a:noAutofit/>
          </a:bodyPr>
          <a:lstStyle>
            <a:lvl1pPr algn="l" defTabSz="910238" rtl="0" eaLnBrk="1" latinLnBrk="0" hangingPunct="1">
              <a:lnSpc>
                <a:spcPct val="90000"/>
              </a:lnSpc>
              <a:spcBef>
                <a:spcPct val="0"/>
              </a:spcBef>
              <a:buNone/>
              <a:defRPr sz="4380" kern="1200">
                <a:solidFill>
                  <a:schemeClr val="tx1"/>
                </a:solidFill>
                <a:latin typeface="+mj-lt"/>
                <a:ea typeface="+mj-ea"/>
                <a:cs typeface="+mj-cs"/>
              </a:defRPr>
            </a:lvl1pPr>
          </a:lstStyle>
          <a:p>
            <a:r>
              <a:rPr lang="en-GB" sz="2000" dirty="0">
                <a:latin typeface="Arial"/>
                <a:cs typeface="Arial"/>
              </a:rPr>
              <a:t>Unicorn Academy is the school of every child’s dreams, and the books are all about magic, friendship and, of course, unicorns! Sophia and the rest of her class must bond with their unicorns to unlock their magical powers. Only then will they learn how to become legendary Unicorn Riders and help protect the island, its magic and its unicorns. </a:t>
            </a:r>
            <a:endParaRPr lang="en-US" sz="2000" dirty="0">
              <a:latin typeface="Arial"/>
              <a:cs typeface="Arial"/>
            </a:endParaRPr>
          </a:p>
        </p:txBody>
      </p:sp>
      <p:pic>
        <p:nvPicPr>
          <p:cNvPr id="11" name="Picture 10" descr="A blue and white logo&#10;&#10;AI-generated content may be incorrect.">
            <a:extLst>
              <a:ext uri="{FF2B5EF4-FFF2-40B4-BE49-F238E27FC236}">
                <a16:creationId xmlns:a16="http://schemas.microsoft.com/office/drawing/2014/main" id="{A001A899-88EA-FDDF-D6A6-DD6278D304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06276" y="5663781"/>
            <a:ext cx="797489" cy="679292"/>
          </a:xfrm>
          <a:prstGeom prst="rect">
            <a:avLst/>
          </a:prstGeom>
        </p:spPr>
      </p:pic>
      <p:pic>
        <p:nvPicPr>
          <p:cNvPr id="12" name="Picture 11" descr="A logo with a unicorn head and text&#10;&#10;AI-generated content may be incorrect.">
            <a:extLst>
              <a:ext uri="{FF2B5EF4-FFF2-40B4-BE49-F238E27FC236}">
                <a16:creationId xmlns:a16="http://schemas.microsoft.com/office/drawing/2014/main" id="{4469309E-7864-6B44-E4ED-30BBD23BE6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19548" y="5548470"/>
            <a:ext cx="762030" cy="762030"/>
          </a:xfrm>
          <a:prstGeom prst="rect">
            <a:avLst/>
          </a:prstGeom>
        </p:spPr>
      </p:pic>
      <p:pic>
        <p:nvPicPr>
          <p:cNvPr id="14" name="Picture 13" descr="A cartoon character riding a unicorn&#10;&#10;AI-generated content may be incorrect.">
            <a:extLst>
              <a:ext uri="{FF2B5EF4-FFF2-40B4-BE49-F238E27FC236}">
                <a16:creationId xmlns:a16="http://schemas.microsoft.com/office/drawing/2014/main" id="{07690F82-C88C-2A47-A0B5-3771B0801C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0927" y="2476779"/>
            <a:ext cx="4498271" cy="4498271"/>
          </a:xfrm>
          <a:prstGeom prst="rect">
            <a:avLst/>
          </a:prstGeom>
        </p:spPr>
      </p:pic>
      <p:pic>
        <p:nvPicPr>
          <p:cNvPr id="18" name="Picture 17" descr="A child hugging a purple unicorn&#10;&#10;AI-generated content may be incorrect.">
            <a:extLst>
              <a:ext uri="{FF2B5EF4-FFF2-40B4-BE49-F238E27FC236}">
                <a16:creationId xmlns:a16="http://schemas.microsoft.com/office/drawing/2014/main" id="{82BCEE34-93B2-EE53-96DB-6218A6DA02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49288" y="2628475"/>
            <a:ext cx="2911463" cy="2796626"/>
          </a:xfrm>
          <a:prstGeom prst="rect">
            <a:avLst/>
          </a:prstGeom>
        </p:spPr>
      </p:pic>
      <p:pic>
        <p:nvPicPr>
          <p:cNvPr id="20" name="Picture 19" descr="A cartoon of a castle&#10;&#10;AI-generated content may be incorrect.">
            <a:extLst>
              <a:ext uri="{FF2B5EF4-FFF2-40B4-BE49-F238E27FC236}">
                <a16:creationId xmlns:a16="http://schemas.microsoft.com/office/drawing/2014/main" id="{5DA8FB95-5D85-2A62-2619-518F12C3E77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34760" y="2788046"/>
            <a:ext cx="5898372" cy="3316234"/>
          </a:xfrm>
          <a:prstGeom prst="rect">
            <a:avLst/>
          </a:prstGeom>
        </p:spPr>
      </p:pic>
      <p:sp>
        <p:nvSpPr>
          <p:cNvPr id="3" name="TextBox 2">
            <a:extLst>
              <a:ext uri="{FF2B5EF4-FFF2-40B4-BE49-F238E27FC236}">
                <a16:creationId xmlns:a16="http://schemas.microsoft.com/office/drawing/2014/main" id="{C873050D-7C65-815B-536A-8B51183A3AC8}"/>
              </a:ext>
            </a:extLst>
          </p:cNvPr>
          <p:cNvSpPr txBox="1"/>
          <p:nvPr/>
        </p:nvSpPr>
        <p:spPr>
          <a:xfrm>
            <a:off x="3790336" y="6342960"/>
            <a:ext cx="7987138" cy="215444"/>
          </a:xfrm>
          <a:prstGeom prst="rect">
            <a:avLst/>
          </a:prstGeom>
          <a:noFill/>
        </p:spPr>
        <p:txBody>
          <a:bodyPr wrap="square" lIns="91440" tIns="45720" rIns="91440" bIns="45720" rtlCol="0" anchor="t">
            <a:spAutoFit/>
          </a:bodyPr>
          <a:lstStyle/>
          <a:p>
            <a:pPr algn="r"/>
            <a:r>
              <a:rPr lang="en-US" sz="800"/>
              <a:t>© 2026 Spin Master Ltd. UNICORN ACADEMY and all related titles, logos and characters, and SPIN MASTER logo are trademarks of Spin Master Ltd., used under license. All rights reserved.</a:t>
            </a:r>
            <a:endParaRPr lang="en-GB" sz="800">
              <a:ea typeface="Calibri"/>
              <a:cs typeface="Calibri"/>
            </a:endParaRPr>
          </a:p>
        </p:txBody>
      </p:sp>
      <p:pic>
        <p:nvPicPr>
          <p:cNvPr id="5" name="Picture 4" descr="A yellow sign with black text and a purple rectangular object with eyes&#10;&#10;AI-generated content may be incorrect.">
            <a:extLst>
              <a:ext uri="{FF2B5EF4-FFF2-40B4-BE49-F238E27FC236}">
                <a16:creationId xmlns:a16="http://schemas.microsoft.com/office/drawing/2014/main" id="{C86C7D8E-8FAB-DB62-8314-08BF0E28509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4047" y="228600"/>
            <a:ext cx="1507537" cy="935096"/>
          </a:xfrm>
          <a:prstGeom prst="rect">
            <a:avLst/>
          </a:prstGeom>
        </p:spPr>
      </p:pic>
    </p:spTree>
    <p:extLst>
      <p:ext uri="{BB962C8B-B14F-4D97-AF65-F5344CB8AC3E}">
        <p14:creationId xmlns:p14="http://schemas.microsoft.com/office/powerpoint/2010/main" val="236206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404B3-4F7A-2489-2FC9-01D7340E696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8275D21-A02C-F73D-BC9B-3AC5675B2130}"/>
              </a:ext>
            </a:extLst>
          </p:cNvPr>
          <p:cNvSpPr txBox="1">
            <a:spLocks/>
          </p:cNvSpPr>
          <p:nvPr/>
        </p:nvSpPr>
        <p:spPr>
          <a:xfrm>
            <a:off x="2074666" y="583333"/>
            <a:ext cx="9574790" cy="634364"/>
          </a:xfrm>
          <a:prstGeom prst="rect">
            <a:avLst/>
          </a:prstGeom>
        </p:spPr>
        <p:txBody>
          <a:bodyPr lIns="91440" tIns="45720" rIns="91440" bIns="45720" anchor="t">
            <a:noAutofit/>
          </a:bodyPr>
          <a:lstStyle>
            <a:lvl1pPr algn="l" defTabSz="910238" rtl="0" eaLnBrk="1" latinLnBrk="0" hangingPunct="1">
              <a:lnSpc>
                <a:spcPct val="90000"/>
              </a:lnSpc>
              <a:spcBef>
                <a:spcPct val="0"/>
              </a:spcBef>
              <a:buNone/>
              <a:defRPr sz="4380" kern="1200">
                <a:solidFill>
                  <a:schemeClr val="tx1"/>
                </a:solidFill>
                <a:latin typeface="+mj-lt"/>
                <a:ea typeface="+mj-ea"/>
                <a:cs typeface="+mj-cs"/>
              </a:defRPr>
            </a:lvl1pPr>
          </a:lstStyle>
          <a:p>
            <a:pPr marL="0" marR="0" lvl="0" indent="0" algn="l" defTabSz="910238"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rgbClr val="7030A0"/>
                </a:solidFill>
                <a:effectLst/>
                <a:uLnTx/>
                <a:uFillTx/>
                <a:latin typeface="Arial"/>
                <a:cs typeface="Arial"/>
              </a:rPr>
              <a:t>What mood or situation would you recommend your books for? </a:t>
            </a:r>
            <a:endParaRPr lang="en-GB" sz="3200" b="1" i="0" u="none" strike="noStrike" kern="1200" cap="none" spc="0" normalizeH="0" baseline="0" noProof="0">
              <a:ln>
                <a:noFill/>
              </a:ln>
              <a:solidFill>
                <a:srgbClr val="7030A0"/>
              </a:solidFill>
              <a:effectLst/>
              <a:uLnTx/>
              <a:uFillTx/>
              <a:latin typeface="Arial"/>
              <a:cs typeface="Arial"/>
            </a:endParaRPr>
          </a:p>
        </p:txBody>
      </p:sp>
      <p:sp>
        <p:nvSpPr>
          <p:cNvPr id="10" name="Rectangle 9">
            <a:extLst>
              <a:ext uri="{FF2B5EF4-FFF2-40B4-BE49-F238E27FC236}">
                <a16:creationId xmlns:a16="http://schemas.microsoft.com/office/drawing/2014/main" id="{8B0E126C-14E3-7896-B47A-0CF2A3C4C8EF}"/>
              </a:ext>
            </a:extLst>
          </p:cNvPr>
          <p:cNvSpPr/>
          <p:nvPr/>
        </p:nvSpPr>
        <p:spPr>
          <a:xfrm>
            <a:off x="0" y="6343185"/>
            <a:ext cx="12192000" cy="577009"/>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295" rtl="0" eaLnBrk="1" fontAlgn="auto" latinLnBrk="0" hangingPunct="1">
              <a:lnSpc>
                <a:spcPct val="100000"/>
              </a:lnSpc>
              <a:spcBef>
                <a:spcPts val="0"/>
              </a:spcBef>
              <a:spcAft>
                <a:spcPts val="0"/>
              </a:spcAft>
              <a:buClrTx/>
              <a:buSzTx/>
              <a:buFontTx/>
              <a:buNone/>
              <a:tabLst/>
              <a:defRPr/>
            </a:pPr>
            <a:endParaRPr kumimoji="0" lang="en-GB" sz="511" b="0" i="0" u="none" strike="noStrike" kern="1200" cap="none" spc="0" normalizeH="0" baseline="0" noProof="0">
              <a:ln>
                <a:noFill/>
              </a:ln>
              <a:solidFill>
                <a:srgbClr val="FFFF00"/>
              </a:solidFill>
              <a:effectLst/>
              <a:highlight>
                <a:srgbClr val="FFFF00"/>
              </a:highligh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4FDE61F9-148F-509C-0E21-189602624CD0}"/>
              </a:ext>
            </a:extLst>
          </p:cNvPr>
          <p:cNvSpPr txBox="1">
            <a:spLocks/>
          </p:cNvSpPr>
          <p:nvPr/>
        </p:nvSpPr>
        <p:spPr>
          <a:xfrm>
            <a:off x="2074666" y="1771453"/>
            <a:ext cx="9455918" cy="1564030"/>
          </a:xfrm>
          <a:prstGeom prst="rect">
            <a:avLst/>
          </a:prstGeom>
        </p:spPr>
        <p:txBody>
          <a:bodyPr lIns="91440" tIns="45720" rIns="91440" bIns="45720" anchor="t">
            <a:noAutofit/>
          </a:bodyPr>
          <a:lstStyle>
            <a:lvl1pPr algn="l" defTabSz="910238" rtl="0" eaLnBrk="1" latinLnBrk="0" hangingPunct="1">
              <a:lnSpc>
                <a:spcPct val="90000"/>
              </a:lnSpc>
              <a:spcBef>
                <a:spcPct val="0"/>
              </a:spcBef>
              <a:buNone/>
              <a:defRPr sz="4380" kern="1200">
                <a:solidFill>
                  <a:schemeClr val="tx1"/>
                </a:solidFill>
                <a:latin typeface="+mj-lt"/>
                <a:ea typeface="+mj-ea"/>
                <a:cs typeface="+mj-cs"/>
              </a:defRPr>
            </a:lvl1pPr>
          </a:lstStyle>
          <a:p>
            <a:pPr marL="0" marR="0" lvl="0" indent="0" algn="l" defTabSz="910238" rtl="0" eaLnBrk="1" fontAlgn="auto" latinLnBrk="0" hangingPunct="1">
              <a:lnSpc>
                <a:spcPct val="90000"/>
              </a:lnSpc>
              <a:spcBef>
                <a:spcPct val="0"/>
              </a:spcBef>
              <a:spcAft>
                <a:spcPts val="0"/>
              </a:spcAft>
              <a:buClrTx/>
              <a:buSzTx/>
              <a:buFontTx/>
              <a:buNone/>
              <a:tabLst/>
              <a:defRPr/>
            </a:pPr>
            <a:r>
              <a:rPr kumimoji="0" lang="en-GB" sz="2000" i="1" u="none" strike="noStrike" kern="1200" cap="none" spc="0" normalizeH="0" baseline="0" noProof="0" dirty="0">
                <a:ln>
                  <a:noFill/>
                </a:ln>
                <a:effectLst/>
                <a:uLnTx/>
                <a:uFillTx/>
                <a:latin typeface="Arial"/>
                <a:cs typeface="Arial"/>
              </a:rPr>
              <a:t>Unicorn Academy </a:t>
            </a:r>
            <a:r>
              <a:rPr kumimoji="0" lang="en-GB" sz="2000" i="0" u="none" strike="noStrike" kern="1200" cap="none" spc="0" normalizeH="0" baseline="0" noProof="0" dirty="0">
                <a:ln>
                  <a:noFill/>
                </a:ln>
                <a:effectLst/>
                <a:uLnTx/>
                <a:uFillTx/>
                <a:latin typeface="Arial"/>
                <a:cs typeface="Arial"/>
              </a:rPr>
              <a:t>books are perfect for jumping into a fantastic, magical world at any time of day! Each exciting </a:t>
            </a:r>
            <a:r>
              <a:rPr kumimoji="0" lang="en-GB" sz="2000" i="0" u="none" strike="noStrike" kern="1200" cap="none" spc="0" normalizeH="0" baseline="0" noProof="0" dirty="0" err="1">
                <a:ln>
                  <a:noFill/>
                </a:ln>
                <a:effectLst/>
                <a:uLnTx/>
                <a:uFillTx/>
                <a:latin typeface="Arial"/>
                <a:cs typeface="Arial"/>
              </a:rPr>
              <a:t>stor</a:t>
            </a:r>
            <a:r>
              <a:rPr lang="en-GB" sz="2000" dirty="0">
                <a:latin typeface="Arial"/>
                <a:cs typeface="Arial"/>
              </a:rPr>
              <a:t>y is packed with epic adventures and ultimately it is </a:t>
            </a:r>
            <a:r>
              <a:rPr kumimoji="0" lang="en-GB" sz="2000" i="0" u="none" strike="noStrike" kern="1200" cap="none" spc="0" normalizeH="0" baseline="0" noProof="0" dirty="0">
                <a:ln>
                  <a:noFill/>
                </a:ln>
                <a:effectLst/>
                <a:uLnTx/>
                <a:uFillTx/>
                <a:latin typeface="Arial"/>
                <a:cs typeface="Arial"/>
              </a:rPr>
              <a:t>the strong bonds between the </a:t>
            </a:r>
            <a:r>
              <a:rPr lang="en-GB" sz="2000" dirty="0">
                <a:latin typeface="Arial"/>
                <a:cs typeface="Arial"/>
              </a:rPr>
              <a:t>riders and their unicorn</a:t>
            </a:r>
            <a:r>
              <a:rPr kumimoji="0" lang="en-GB" sz="2000" i="0" u="none" strike="noStrike" kern="1200" cap="none" spc="0" normalizeH="0" baseline="0" noProof="0" dirty="0">
                <a:ln>
                  <a:noFill/>
                </a:ln>
                <a:effectLst/>
                <a:uLnTx/>
                <a:uFillTx/>
                <a:latin typeface="Arial"/>
                <a:cs typeface="Arial"/>
              </a:rPr>
              <a:t>s that save the day. </a:t>
            </a:r>
          </a:p>
          <a:p>
            <a:pPr marL="0" marR="0" lvl="0" indent="0" algn="l" defTabSz="910238" rtl="0" eaLnBrk="1" fontAlgn="auto" latinLnBrk="0" hangingPunct="1">
              <a:lnSpc>
                <a:spcPct val="90000"/>
              </a:lnSpc>
              <a:spcBef>
                <a:spcPct val="0"/>
              </a:spcBef>
              <a:spcAft>
                <a:spcPts val="0"/>
              </a:spcAft>
              <a:buClrTx/>
              <a:buSzTx/>
              <a:buFontTx/>
              <a:buNone/>
              <a:tabLst/>
              <a:defRPr/>
            </a:pPr>
            <a:endParaRPr lang="en-GB" sz="2000" dirty="0">
              <a:latin typeface="Arial"/>
              <a:cs typeface="Arial"/>
            </a:endParaRPr>
          </a:p>
          <a:p>
            <a:pPr marL="0" marR="0" lvl="0" indent="0" algn="l" defTabSz="910238" rtl="0" eaLnBrk="1" fontAlgn="auto" latinLnBrk="0" hangingPunct="1">
              <a:lnSpc>
                <a:spcPct val="90000"/>
              </a:lnSpc>
              <a:spcBef>
                <a:spcPct val="0"/>
              </a:spcBef>
              <a:spcAft>
                <a:spcPts val="0"/>
              </a:spcAft>
              <a:buClrTx/>
              <a:buSzTx/>
              <a:buFontTx/>
              <a:buNone/>
              <a:tabLst/>
              <a:defRPr/>
            </a:pPr>
            <a:r>
              <a:rPr kumimoji="0" lang="en-GB" sz="2000" i="0" u="none" strike="noStrike" kern="1200" cap="none" spc="0" normalizeH="0" baseline="0" noProof="0" dirty="0">
                <a:ln>
                  <a:noFill/>
                </a:ln>
                <a:effectLst/>
                <a:uLnTx/>
                <a:uFillTx/>
                <a:latin typeface="Arial"/>
                <a:cs typeface="Arial"/>
              </a:rPr>
              <a:t>You can enjoy these books while relaxing at home</a:t>
            </a:r>
            <a:r>
              <a:rPr lang="en-GB" sz="2000" dirty="0">
                <a:latin typeface="Arial"/>
                <a:cs typeface="Arial"/>
              </a:rPr>
              <a:t> </a:t>
            </a:r>
            <a:r>
              <a:rPr kumimoji="0" lang="en-GB" sz="2000" i="0" u="none" strike="noStrike" kern="1200" cap="none" spc="0" normalizeH="0" baseline="0" noProof="0" dirty="0">
                <a:ln>
                  <a:noFill/>
                </a:ln>
                <a:effectLst/>
                <a:uLnTx/>
                <a:uFillTx/>
                <a:latin typeface="Arial"/>
                <a:cs typeface="Arial"/>
              </a:rPr>
              <a:t>or sharing together with friends.</a:t>
            </a:r>
            <a:r>
              <a:rPr kumimoji="0" lang="en-GB" sz="2000" i="0" u="none" strike="noStrike" kern="1200" cap="none" spc="0" normalizeH="0" baseline="0" noProof="0" dirty="0">
                <a:ln>
                  <a:noFill/>
                </a:ln>
                <a:solidFill>
                  <a:srgbClr val="7030A0"/>
                </a:solidFill>
                <a:effectLst/>
                <a:uLnTx/>
                <a:uFillTx/>
                <a:latin typeface="Arial"/>
                <a:cs typeface="Arial"/>
              </a:rPr>
              <a:t> </a:t>
            </a:r>
            <a:endParaRPr lang="en-GB" sz="2000" i="0" u="none" strike="noStrike" kern="1200" cap="none" spc="0" normalizeH="0" baseline="0" noProof="0" dirty="0">
              <a:ln>
                <a:noFill/>
              </a:ln>
              <a:solidFill>
                <a:srgbClr val="7030A0"/>
              </a:solidFill>
              <a:effectLst/>
              <a:uLnTx/>
              <a:uFillTx/>
              <a:latin typeface="Arial"/>
              <a:cs typeface="Arial"/>
            </a:endParaRPr>
          </a:p>
        </p:txBody>
      </p:sp>
      <p:pic>
        <p:nvPicPr>
          <p:cNvPr id="9" name="Picture 8" descr="A child standing next to a unicorn&#10;&#10;AI-generated content may be incorrect.">
            <a:extLst>
              <a:ext uri="{FF2B5EF4-FFF2-40B4-BE49-F238E27FC236}">
                <a16:creationId xmlns:a16="http://schemas.microsoft.com/office/drawing/2014/main" id="{7C1E9B2A-29BE-F776-78D2-58456F5F80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0740" y="1771453"/>
            <a:ext cx="5990520" cy="5990520"/>
          </a:xfrm>
          <a:prstGeom prst="rect">
            <a:avLst/>
          </a:prstGeom>
        </p:spPr>
      </p:pic>
      <p:pic>
        <p:nvPicPr>
          <p:cNvPr id="11" name="Picture 10" descr="A blue and white logo&#10;&#10;AI-generated content may be incorrect.">
            <a:extLst>
              <a:ext uri="{FF2B5EF4-FFF2-40B4-BE49-F238E27FC236}">
                <a16:creationId xmlns:a16="http://schemas.microsoft.com/office/drawing/2014/main" id="{7D6B3473-B1B8-C32C-95AF-08B5293B71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62674" y="5663781"/>
            <a:ext cx="797489" cy="679292"/>
          </a:xfrm>
          <a:prstGeom prst="rect">
            <a:avLst/>
          </a:prstGeom>
        </p:spPr>
      </p:pic>
      <p:pic>
        <p:nvPicPr>
          <p:cNvPr id="12" name="Picture 11" descr="A logo with a unicorn head and text&#10;&#10;AI-generated content may be incorrect.">
            <a:extLst>
              <a:ext uri="{FF2B5EF4-FFF2-40B4-BE49-F238E27FC236}">
                <a16:creationId xmlns:a16="http://schemas.microsoft.com/office/drawing/2014/main" id="{BCC8EF21-2498-8C1C-0063-3348526450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19548" y="5548470"/>
            <a:ext cx="762030" cy="762030"/>
          </a:xfrm>
          <a:prstGeom prst="rect">
            <a:avLst/>
          </a:prstGeom>
        </p:spPr>
      </p:pic>
      <p:sp>
        <p:nvSpPr>
          <p:cNvPr id="2" name="TextBox 1">
            <a:extLst>
              <a:ext uri="{FF2B5EF4-FFF2-40B4-BE49-F238E27FC236}">
                <a16:creationId xmlns:a16="http://schemas.microsoft.com/office/drawing/2014/main" id="{F3E64083-4873-BBBB-CEA3-35A7AEF8C576}"/>
              </a:ext>
            </a:extLst>
          </p:cNvPr>
          <p:cNvSpPr txBox="1"/>
          <p:nvPr/>
        </p:nvSpPr>
        <p:spPr>
          <a:xfrm>
            <a:off x="3790336" y="6342960"/>
            <a:ext cx="7987138" cy="215444"/>
          </a:xfrm>
          <a:prstGeom prst="rect">
            <a:avLst/>
          </a:prstGeom>
          <a:noFill/>
        </p:spPr>
        <p:txBody>
          <a:bodyPr wrap="square" lIns="91440" tIns="45720" rIns="91440" bIns="45720" rtlCol="0" anchor="t">
            <a:spAutoFit/>
          </a:bodyPr>
          <a:lstStyle/>
          <a:p>
            <a:pPr algn="r"/>
            <a:r>
              <a:rPr lang="en-US" sz="800"/>
              <a:t>© 2026 Spin Master Ltd. UNICORN ACADEMY and all related titles, logos and characters, and SPIN MASTER logo are trademarks of Spin Master Ltd., used under license. All rights reserved.</a:t>
            </a:r>
            <a:endParaRPr lang="en-GB" sz="800">
              <a:ea typeface="Calibri"/>
              <a:cs typeface="Calibri"/>
            </a:endParaRPr>
          </a:p>
        </p:txBody>
      </p:sp>
      <p:pic>
        <p:nvPicPr>
          <p:cNvPr id="5" name="Picture 4" descr="A yellow sign with black text and a purple rectangular object with eyes&#10;&#10;AI-generated content may be incorrect.">
            <a:extLst>
              <a:ext uri="{FF2B5EF4-FFF2-40B4-BE49-F238E27FC236}">
                <a16:creationId xmlns:a16="http://schemas.microsoft.com/office/drawing/2014/main" id="{2F1B0E0C-F120-7F0D-3681-59E17E369A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4047" y="228600"/>
            <a:ext cx="1507537" cy="935096"/>
          </a:xfrm>
          <a:prstGeom prst="rect">
            <a:avLst/>
          </a:prstGeom>
        </p:spPr>
      </p:pic>
    </p:spTree>
    <p:extLst>
      <p:ext uri="{BB962C8B-B14F-4D97-AF65-F5344CB8AC3E}">
        <p14:creationId xmlns:p14="http://schemas.microsoft.com/office/powerpoint/2010/main" val="1815470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96136-365D-8F3B-1485-EBED1F114D4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F436C02-AC85-FF46-4B03-102F24D1177F}"/>
              </a:ext>
            </a:extLst>
          </p:cNvPr>
          <p:cNvSpPr txBox="1">
            <a:spLocks/>
          </p:cNvSpPr>
          <p:nvPr/>
        </p:nvSpPr>
        <p:spPr>
          <a:xfrm>
            <a:off x="2074666" y="583333"/>
            <a:ext cx="10051040" cy="634364"/>
          </a:xfrm>
          <a:prstGeom prst="rect">
            <a:avLst/>
          </a:prstGeom>
        </p:spPr>
        <p:txBody>
          <a:bodyPr lIns="91440" tIns="45720" rIns="91440" bIns="45720" anchor="t">
            <a:noAutofit/>
          </a:bodyPr>
          <a:lstStyle>
            <a:lvl1pPr algn="l" defTabSz="910238" rtl="0" eaLnBrk="1" latinLnBrk="0" hangingPunct="1">
              <a:lnSpc>
                <a:spcPct val="90000"/>
              </a:lnSpc>
              <a:spcBef>
                <a:spcPct val="0"/>
              </a:spcBef>
              <a:buNone/>
              <a:defRPr sz="4380" kern="1200">
                <a:solidFill>
                  <a:schemeClr val="tx1"/>
                </a:solidFill>
                <a:latin typeface="+mj-lt"/>
                <a:ea typeface="+mj-ea"/>
                <a:cs typeface="+mj-cs"/>
              </a:defRPr>
            </a:lvl1pPr>
          </a:lstStyle>
          <a:p>
            <a:pPr>
              <a:defRPr/>
            </a:pPr>
            <a:r>
              <a:rPr kumimoji="0" lang="en-GB" sz="3200" b="1" i="0" u="none" strike="noStrike" kern="1200" cap="none" spc="0" normalizeH="0" baseline="0" noProof="0">
                <a:ln>
                  <a:noFill/>
                </a:ln>
                <a:solidFill>
                  <a:srgbClr val="7030A0"/>
                </a:solidFill>
                <a:effectLst/>
                <a:uLnTx/>
                <a:uFillTx/>
                <a:latin typeface="Arial"/>
                <a:cs typeface="Arial"/>
              </a:rPr>
              <a:t>Tell us about your World Book Day</a:t>
            </a:r>
            <a:r>
              <a:rPr lang="en-GB" sz="3200" b="1">
                <a:solidFill>
                  <a:srgbClr val="7030A0"/>
                </a:solidFill>
                <a:latin typeface="Arial"/>
                <a:cs typeface="Arial"/>
              </a:rPr>
              <a:t> £1/€1.50</a:t>
            </a:r>
            <a:r>
              <a:rPr kumimoji="0" lang="en-GB" sz="3200" b="1" i="0" u="none" strike="noStrike" kern="1200" cap="none" spc="0" normalizeH="0" baseline="0" noProof="0">
                <a:ln>
                  <a:noFill/>
                </a:ln>
                <a:solidFill>
                  <a:srgbClr val="7030A0"/>
                </a:solidFill>
                <a:effectLst/>
                <a:uLnTx/>
                <a:uFillTx/>
                <a:latin typeface="Arial"/>
                <a:cs typeface="Arial"/>
              </a:rPr>
              <a:t> book</a:t>
            </a:r>
            <a:endParaRPr lang="en-GB" sz="3200" b="1" i="0" u="none" strike="noStrike" kern="1200" cap="none" spc="0" normalizeH="0" baseline="0" noProof="0">
              <a:ln>
                <a:noFill/>
              </a:ln>
              <a:solidFill>
                <a:srgbClr val="7030A0"/>
              </a:solidFill>
              <a:effectLst/>
              <a:uLnTx/>
              <a:uFillTx/>
              <a:latin typeface="Arial"/>
              <a:cs typeface="Arial"/>
            </a:endParaRPr>
          </a:p>
        </p:txBody>
      </p:sp>
      <p:sp>
        <p:nvSpPr>
          <p:cNvPr id="10" name="Rectangle 9">
            <a:extLst>
              <a:ext uri="{FF2B5EF4-FFF2-40B4-BE49-F238E27FC236}">
                <a16:creationId xmlns:a16="http://schemas.microsoft.com/office/drawing/2014/main" id="{EE888BDA-EBF8-187E-DDCD-AF458A402909}"/>
              </a:ext>
            </a:extLst>
          </p:cNvPr>
          <p:cNvSpPr/>
          <p:nvPr/>
        </p:nvSpPr>
        <p:spPr>
          <a:xfrm>
            <a:off x="0" y="6343185"/>
            <a:ext cx="12192000" cy="577009"/>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295" rtl="0" eaLnBrk="1" fontAlgn="auto" latinLnBrk="0" hangingPunct="1">
              <a:lnSpc>
                <a:spcPct val="100000"/>
              </a:lnSpc>
              <a:spcBef>
                <a:spcPts val="0"/>
              </a:spcBef>
              <a:spcAft>
                <a:spcPts val="0"/>
              </a:spcAft>
              <a:buClrTx/>
              <a:buSzTx/>
              <a:buFontTx/>
              <a:buNone/>
              <a:tabLst/>
              <a:defRPr/>
            </a:pPr>
            <a:endParaRPr kumimoji="0" lang="en-GB" sz="511" b="0" i="0" u="none" strike="noStrike" kern="1200" cap="none" spc="0" normalizeH="0" baseline="0" noProof="0">
              <a:ln>
                <a:noFill/>
              </a:ln>
              <a:solidFill>
                <a:srgbClr val="FFFF00"/>
              </a:solidFill>
              <a:effectLst/>
              <a:highlight>
                <a:srgbClr val="FFFF00"/>
              </a:highligh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8DFC470E-019E-3036-2888-44F47E12B683}"/>
              </a:ext>
            </a:extLst>
          </p:cNvPr>
          <p:cNvSpPr txBox="1">
            <a:spLocks/>
          </p:cNvSpPr>
          <p:nvPr/>
        </p:nvSpPr>
        <p:spPr>
          <a:xfrm>
            <a:off x="2074666" y="1362457"/>
            <a:ext cx="9227318" cy="1518376"/>
          </a:xfrm>
          <a:prstGeom prst="rect">
            <a:avLst/>
          </a:prstGeom>
        </p:spPr>
        <p:txBody>
          <a:bodyPr lIns="91440" tIns="45720" rIns="91440" bIns="45720" anchor="t">
            <a:noAutofit/>
          </a:bodyPr>
          <a:lstStyle>
            <a:lvl1pPr algn="l" defTabSz="910238" rtl="0" eaLnBrk="1" latinLnBrk="0" hangingPunct="1">
              <a:lnSpc>
                <a:spcPct val="90000"/>
              </a:lnSpc>
              <a:spcBef>
                <a:spcPct val="0"/>
              </a:spcBef>
              <a:buNone/>
              <a:defRPr sz="4380" kern="1200">
                <a:solidFill>
                  <a:schemeClr val="tx1"/>
                </a:solidFill>
                <a:latin typeface="+mj-lt"/>
                <a:ea typeface="+mj-ea"/>
                <a:cs typeface="+mj-cs"/>
              </a:defRPr>
            </a:lvl1pPr>
          </a:lstStyle>
          <a:p>
            <a:pPr>
              <a:defRPr/>
            </a:pPr>
            <a:r>
              <a:rPr lang="en-GB" sz="2000">
                <a:latin typeface="Arial"/>
                <a:cs typeface="Arial"/>
              </a:rPr>
              <a:t>Discover what Sophia really thinks of her first year at Unicorn Academy in this super-secret diary! Peek inside Sophia’s magical world, filled with sparkling unicorns, epic adventures and legendary secrets. The perfect book for fans of the TV show!</a:t>
            </a:r>
            <a:endParaRPr lang="en-US" sz="2000">
              <a:latin typeface="Arial"/>
              <a:cs typeface="Arial"/>
            </a:endParaRPr>
          </a:p>
        </p:txBody>
      </p:sp>
      <p:pic>
        <p:nvPicPr>
          <p:cNvPr id="14" name="Picture 13" descr="A blue and white logo&#10;&#10;AI-generated content may be incorrect.">
            <a:extLst>
              <a:ext uri="{FF2B5EF4-FFF2-40B4-BE49-F238E27FC236}">
                <a16:creationId xmlns:a16="http://schemas.microsoft.com/office/drawing/2014/main" id="{E1968671-B4DA-8E93-899F-C3B1491C41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62674" y="5663781"/>
            <a:ext cx="797489" cy="679292"/>
          </a:xfrm>
          <a:prstGeom prst="rect">
            <a:avLst/>
          </a:prstGeom>
        </p:spPr>
      </p:pic>
      <p:pic>
        <p:nvPicPr>
          <p:cNvPr id="15" name="Picture 14" descr="A logo with a unicorn head and text&#10;&#10;AI-generated content may be incorrect.">
            <a:extLst>
              <a:ext uri="{FF2B5EF4-FFF2-40B4-BE49-F238E27FC236}">
                <a16:creationId xmlns:a16="http://schemas.microsoft.com/office/drawing/2014/main" id="{922C551C-AA72-D3E7-8F0A-AD6F9DB97E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19548" y="5548470"/>
            <a:ext cx="762030" cy="762030"/>
          </a:xfrm>
          <a:prstGeom prst="rect">
            <a:avLst/>
          </a:prstGeom>
        </p:spPr>
      </p:pic>
      <p:sp>
        <p:nvSpPr>
          <p:cNvPr id="2" name="TextBox 1">
            <a:extLst>
              <a:ext uri="{FF2B5EF4-FFF2-40B4-BE49-F238E27FC236}">
                <a16:creationId xmlns:a16="http://schemas.microsoft.com/office/drawing/2014/main" id="{50FE40D4-2134-5D3B-F056-5F2EDE0D725B}"/>
              </a:ext>
            </a:extLst>
          </p:cNvPr>
          <p:cNvSpPr txBox="1"/>
          <p:nvPr/>
        </p:nvSpPr>
        <p:spPr>
          <a:xfrm>
            <a:off x="3790336" y="6342960"/>
            <a:ext cx="7987138" cy="215444"/>
          </a:xfrm>
          <a:prstGeom prst="rect">
            <a:avLst/>
          </a:prstGeom>
          <a:noFill/>
        </p:spPr>
        <p:txBody>
          <a:bodyPr wrap="square" lIns="91440" tIns="45720" rIns="91440" bIns="45720" rtlCol="0" anchor="t">
            <a:spAutoFit/>
          </a:bodyPr>
          <a:lstStyle/>
          <a:p>
            <a:pPr algn="r"/>
            <a:r>
              <a:rPr lang="en-US" sz="800"/>
              <a:t>© 2026 Spin Master Ltd. UNICORN ACADEMY and all related titles, logos and characters, and SPIN MASTER logo are trademarks of Spin Master Ltd., used under license. All rights reserved.</a:t>
            </a:r>
            <a:endParaRPr lang="en-GB" sz="800">
              <a:ea typeface="Calibri"/>
              <a:cs typeface="Calibri"/>
            </a:endParaRPr>
          </a:p>
        </p:txBody>
      </p:sp>
      <p:pic>
        <p:nvPicPr>
          <p:cNvPr id="5" name="Picture 4" descr="A book cover with a cartoon character&#10;&#10;AI-generated content may be incorrect.">
            <a:extLst>
              <a:ext uri="{FF2B5EF4-FFF2-40B4-BE49-F238E27FC236}">
                <a16:creationId xmlns:a16="http://schemas.microsoft.com/office/drawing/2014/main" id="{0428B383-756D-B7BD-BA1C-1986F7A21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4681" y="2811778"/>
            <a:ext cx="2557687" cy="3191705"/>
          </a:xfrm>
          <a:prstGeom prst="rect">
            <a:avLst/>
          </a:prstGeom>
        </p:spPr>
      </p:pic>
      <p:pic>
        <p:nvPicPr>
          <p:cNvPr id="7" name="Picture 6" descr="A yellow sign with black text and a purple rectangular object with eyes&#10;&#10;AI-generated content may be incorrect.">
            <a:extLst>
              <a:ext uri="{FF2B5EF4-FFF2-40B4-BE49-F238E27FC236}">
                <a16:creationId xmlns:a16="http://schemas.microsoft.com/office/drawing/2014/main" id="{1886A769-A2BA-56BA-87EC-4D33C05B9A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4047" y="228600"/>
            <a:ext cx="1507537" cy="935096"/>
          </a:xfrm>
          <a:prstGeom prst="rect">
            <a:avLst/>
          </a:prstGeom>
        </p:spPr>
      </p:pic>
      <p:pic>
        <p:nvPicPr>
          <p:cNvPr id="8" name="Picture 7" descr="A book with pictures of a unicorn&#10;&#10;AI-generated content may be incorrect.">
            <a:extLst>
              <a:ext uri="{FF2B5EF4-FFF2-40B4-BE49-F238E27FC236}">
                <a16:creationId xmlns:a16="http://schemas.microsoft.com/office/drawing/2014/main" id="{7A06E035-C243-80C3-9086-E70F45CAA3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18622" y="2823647"/>
            <a:ext cx="4098325" cy="2477274"/>
          </a:xfrm>
          <a:prstGeom prst="rect">
            <a:avLst/>
          </a:prstGeom>
        </p:spPr>
      </p:pic>
      <p:pic>
        <p:nvPicPr>
          <p:cNvPr id="9" name="Picture 8" descr="A book with pictures and text&#10;&#10;AI-generated content may be incorrect.">
            <a:extLst>
              <a:ext uri="{FF2B5EF4-FFF2-40B4-BE49-F238E27FC236}">
                <a16:creationId xmlns:a16="http://schemas.microsoft.com/office/drawing/2014/main" id="{DD6C1D32-AE51-6547-6834-EDA1DAF5544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61461" y="3068594"/>
            <a:ext cx="4326077" cy="2564026"/>
          </a:xfrm>
          <a:prstGeom prst="rect">
            <a:avLst/>
          </a:prstGeom>
        </p:spPr>
      </p:pic>
    </p:spTree>
    <p:extLst>
      <p:ext uri="{BB962C8B-B14F-4D97-AF65-F5344CB8AC3E}">
        <p14:creationId xmlns:p14="http://schemas.microsoft.com/office/powerpoint/2010/main" val="162347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57A8C-7A51-4B11-6753-B4C4779F9B4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8929583-53E2-FF49-FC75-FC50B558C2C8}"/>
              </a:ext>
            </a:extLst>
          </p:cNvPr>
          <p:cNvSpPr txBox="1">
            <a:spLocks/>
          </p:cNvSpPr>
          <p:nvPr/>
        </p:nvSpPr>
        <p:spPr>
          <a:xfrm>
            <a:off x="2074666" y="583333"/>
            <a:ext cx="9574790" cy="634364"/>
          </a:xfrm>
          <a:prstGeom prst="rect">
            <a:avLst/>
          </a:prstGeom>
        </p:spPr>
        <p:txBody>
          <a:bodyPr lIns="91440" tIns="45720" rIns="91440" bIns="45720" anchor="t">
            <a:noAutofit/>
          </a:bodyPr>
          <a:lstStyle>
            <a:lvl1pPr algn="l" defTabSz="910238" rtl="0" eaLnBrk="1" latinLnBrk="0" hangingPunct="1">
              <a:lnSpc>
                <a:spcPct val="90000"/>
              </a:lnSpc>
              <a:spcBef>
                <a:spcPct val="0"/>
              </a:spcBef>
              <a:buNone/>
              <a:defRPr sz="4380" kern="1200">
                <a:solidFill>
                  <a:schemeClr val="tx1"/>
                </a:solidFill>
                <a:latin typeface="+mj-lt"/>
                <a:ea typeface="+mj-ea"/>
                <a:cs typeface="+mj-cs"/>
              </a:defRPr>
            </a:lvl1pPr>
          </a:lstStyle>
          <a:p>
            <a:pPr marL="0" marR="0" lvl="0" indent="0" algn="l" defTabSz="910238"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7030A0"/>
                </a:solidFill>
                <a:effectLst/>
                <a:uLnTx/>
                <a:uFillTx/>
                <a:latin typeface="Arial"/>
                <a:cs typeface="Arial"/>
              </a:rPr>
              <a:t>Can you suggest three books that would be good to read next? </a:t>
            </a:r>
            <a:endParaRPr lang="en-GB" sz="3200" b="1" i="0" u="none" strike="noStrike" kern="1200" cap="none" spc="0" normalizeH="0" baseline="0" noProof="0" dirty="0">
              <a:ln>
                <a:noFill/>
              </a:ln>
              <a:solidFill>
                <a:srgbClr val="7030A0"/>
              </a:solidFill>
              <a:effectLst/>
              <a:uLnTx/>
              <a:uFillTx/>
              <a:latin typeface="Arial"/>
              <a:cs typeface="Arial"/>
            </a:endParaRPr>
          </a:p>
        </p:txBody>
      </p:sp>
      <p:sp>
        <p:nvSpPr>
          <p:cNvPr id="10" name="Rectangle 9">
            <a:extLst>
              <a:ext uri="{FF2B5EF4-FFF2-40B4-BE49-F238E27FC236}">
                <a16:creationId xmlns:a16="http://schemas.microsoft.com/office/drawing/2014/main" id="{3712B4A7-E182-832A-E62D-CA75B321BB4E}"/>
              </a:ext>
            </a:extLst>
          </p:cNvPr>
          <p:cNvSpPr/>
          <p:nvPr/>
        </p:nvSpPr>
        <p:spPr>
          <a:xfrm>
            <a:off x="0" y="6343185"/>
            <a:ext cx="12192000" cy="577009"/>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295" rtl="0" eaLnBrk="1" fontAlgn="auto" latinLnBrk="0" hangingPunct="1">
              <a:lnSpc>
                <a:spcPct val="100000"/>
              </a:lnSpc>
              <a:spcBef>
                <a:spcPts val="0"/>
              </a:spcBef>
              <a:spcAft>
                <a:spcPts val="0"/>
              </a:spcAft>
              <a:buClrTx/>
              <a:buSzTx/>
              <a:buFontTx/>
              <a:buNone/>
              <a:tabLst/>
              <a:defRPr/>
            </a:pPr>
            <a:endParaRPr kumimoji="0" lang="en-GB" sz="511" b="0" i="0" u="none" strike="noStrike" kern="1200" cap="none" spc="0" normalizeH="0" baseline="0" noProof="0">
              <a:ln>
                <a:noFill/>
              </a:ln>
              <a:solidFill>
                <a:srgbClr val="FFFF00"/>
              </a:solidFill>
              <a:effectLst/>
              <a:highlight>
                <a:srgbClr val="FFFF00"/>
              </a:highlight>
              <a:uLnTx/>
              <a:uFillTx/>
              <a:latin typeface="Calibri" panose="020F0502020204030204"/>
              <a:ea typeface="+mn-ea"/>
              <a:cs typeface="+mn-cs"/>
            </a:endParaRPr>
          </a:p>
        </p:txBody>
      </p:sp>
      <p:pic>
        <p:nvPicPr>
          <p:cNvPr id="17" name="Picture 16" descr="A blue and white logo&#10;&#10;AI-generated content may be incorrect.">
            <a:extLst>
              <a:ext uri="{FF2B5EF4-FFF2-40B4-BE49-F238E27FC236}">
                <a16:creationId xmlns:a16="http://schemas.microsoft.com/office/drawing/2014/main" id="{DA0708D2-A46B-D798-64F1-B952A5AA64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62674" y="5663781"/>
            <a:ext cx="797489" cy="679292"/>
          </a:xfrm>
          <a:prstGeom prst="rect">
            <a:avLst/>
          </a:prstGeom>
        </p:spPr>
      </p:pic>
      <p:pic>
        <p:nvPicPr>
          <p:cNvPr id="18" name="Picture 17" descr="A logo with a unicorn head and text&#10;&#10;AI-generated content may be incorrect.">
            <a:extLst>
              <a:ext uri="{FF2B5EF4-FFF2-40B4-BE49-F238E27FC236}">
                <a16:creationId xmlns:a16="http://schemas.microsoft.com/office/drawing/2014/main" id="{CB0F762C-B29A-05AD-FD76-776D41438A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19548" y="5548470"/>
            <a:ext cx="762030" cy="762030"/>
          </a:xfrm>
          <a:prstGeom prst="rect">
            <a:avLst/>
          </a:prstGeom>
        </p:spPr>
      </p:pic>
      <p:sp>
        <p:nvSpPr>
          <p:cNvPr id="7" name="TextBox 6">
            <a:extLst>
              <a:ext uri="{FF2B5EF4-FFF2-40B4-BE49-F238E27FC236}">
                <a16:creationId xmlns:a16="http://schemas.microsoft.com/office/drawing/2014/main" id="{62E6656B-9797-5D4E-62BB-577D8ABEF8C4}"/>
              </a:ext>
            </a:extLst>
          </p:cNvPr>
          <p:cNvSpPr txBox="1"/>
          <p:nvPr/>
        </p:nvSpPr>
        <p:spPr>
          <a:xfrm>
            <a:off x="3790336" y="6342960"/>
            <a:ext cx="7987138" cy="215444"/>
          </a:xfrm>
          <a:prstGeom prst="rect">
            <a:avLst/>
          </a:prstGeom>
          <a:noFill/>
        </p:spPr>
        <p:txBody>
          <a:bodyPr wrap="square" lIns="91440" tIns="45720" rIns="91440" bIns="45720" rtlCol="0" anchor="t">
            <a:spAutoFit/>
          </a:bodyPr>
          <a:lstStyle/>
          <a:p>
            <a:pPr algn="r"/>
            <a:r>
              <a:rPr lang="en-US" sz="800"/>
              <a:t>© 2026 Spin Master Ltd. UNICORN ACADEMY and all related titles, logos and characters, and SPIN MASTER logo are trademarks of Spin Master Ltd., used under license. All rights reserved.</a:t>
            </a:r>
            <a:endParaRPr lang="en-GB" sz="800">
              <a:ea typeface="Calibri"/>
              <a:cs typeface="Calibri"/>
            </a:endParaRPr>
          </a:p>
        </p:txBody>
      </p:sp>
      <p:sp>
        <p:nvSpPr>
          <p:cNvPr id="4" name="TextBox 3">
            <a:extLst>
              <a:ext uri="{FF2B5EF4-FFF2-40B4-BE49-F238E27FC236}">
                <a16:creationId xmlns:a16="http://schemas.microsoft.com/office/drawing/2014/main" id="{7D90C008-069F-E909-08B3-C4712C1AB46D}"/>
              </a:ext>
            </a:extLst>
          </p:cNvPr>
          <p:cNvSpPr txBox="1"/>
          <p:nvPr/>
        </p:nvSpPr>
        <p:spPr>
          <a:xfrm>
            <a:off x="4516632" y="4977175"/>
            <a:ext cx="3157200" cy="584775"/>
          </a:xfrm>
          <a:prstGeom prst="rect">
            <a:avLst/>
          </a:prstGeom>
          <a:noFill/>
        </p:spPr>
        <p:txBody>
          <a:bodyPr wrap="square" rtlCol="0">
            <a:spAutoFit/>
          </a:bodyPr>
          <a:lstStyle/>
          <a:p>
            <a:pPr algn="ctr"/>
            <a:r>
              <a:rPr lang="en-US" sz="1600" dirty="0">
                <a:solidFill>
                  <a:srgbClr val="7030A0"/>
                </a:solidFill>
                <a:latin typeface="Rockwell" panose="02060603020205020403" pitchFamily="18" charset="77"/>
              </a:rPr>
              <a:t>Read the original story that inspired the Netflix show.</a:t>
            </a:r>
          </a:p>
        </p:txBody>
      </p:sp>
      <p:sp>
        <p:nvSpPr>
          <p:cNvPr id="9" name="TextBox 8">
            <a:extLst>
              <a:ext uri="{FF2B5EF4-FFF2-40B4-BE49-F238E27FC236}">
                <a16:creationId xmlns:a16="http://schemas.microsoft.com/office/drawing/2014/main" id="{7689244E-3DB7-0EF4-0D35-66156FBD7E4C}"/>
              </a:ext>
            </a:extLst>
          </p:cNvPr>
          <p:cNvSpPr txBox="1"/>
          <p:nvPr/>
        </p:nvSpPr>
        <p:spPr>
          <a:xfrm>
            <a:off x="8179715" y="4975653"/>
            <a:ext cx="3157200" cy="584775"/>
          </a:xfrm>
          <a:prstGeom prst="rect">
            <a:avLst/>
          </a:prstGeom>
          <a:noFill/>
        </p:spPr>
        <p:txBody>
          <a:bodyPr wrap="square" rtlCol="0">
            <a:spAutoFit/>
          </a:bodyPr>
          <a:lstStyle/>
          <a:p>
            <a:pPr algn="ctr"/>
            <a:r>
              <a:rPr lang="en-US" sz="1600" dirty="0">
                <a:solidFill>
                  <a:srgbClr val="7030A0"/>
                </a:solidFill>
                <a:latin typeface="Rockwell" panose="02060603020205020403" pitchFamily="18" charset="77"/>
              </a:rPr>
              <a:t>Follow Sophia’s very first adventure at Unicorn Academy. </a:t>
            </a:r>
          </a:p>
        </p:txBody>
      </p:sp>
      <p:pic>
        <p:nvPicPr>
          <p:cNvPr id="11" name="Picture 10" descr="A yellow sign with black text and a purple rectangular object with eyes&#10;&#10;AI-generated content may be incorrect.">
            <a:extLst>
              <a:ext uri="{FF2B5EF4-FFF2-40B4-BE49-F238E27FC236}">
                <a16:creationId xmlns:a16="http://schemas.microsoft.com/office/drawing/2014/main" id="{E04C8C85-AC90-79A7-5C2A-51BE9FBDD9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4047" y="228600"/>
            <a:ext cx="1507537" cy="935096"/>
          </a:xfrm>
          <a:prstGeom prst="rect">
            <a:avLst/>
          </a:prstGeom>
        </p:spPr>
      </p:pic>
      <p:pic>
        <p:nvPicPr>
          <p:cNvPr id="2" name="Picture 1">
            <a:extLst>
              <a:ext uri="{FF2B5EF4-FFF2-40B4-BE49-F238E27FC236}">
                <a16:creationId xmlns:a16="http://schemas.microsoft.com/office/drawing/2014/main" id="{D91A68AA-274E-43D6-611C-88B3B4950AC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35187" y="1905614"/>
            <a:ext cx="1995548" cy="2992116"/>
          </a:xfrm>
          <a:prstGeom prst="rect">
            <a:avLst/>
          </a:prstGeom>
        </p:spPr>
      </p:pic>
      <p:sp>
        <p:nvSpPr>
          <p:cNvPr id="12" name="TextBox 11">
            <a:extLst>
              <a:ext uri="{FF2B5EF4-FFF2-40B4-BE49-F238E27FC236}">
                <a16:creationId xmlns:a16="http://schemas.microsoft.com/office/drawing/2014/main" id="{F0463360-D256-61A8-0776-99274AE66EA9}"/>
              </a:ext>
            </a:extLst>
          </p:cNvPr>
          <p:cNvSpPr txBox="1"/>
          <p:nvPr/>
        </p:nvSpPr>
        <p:spPr>
          <a:xfrm>
            <a:off x="855173" y="4977175"/>
            <a:ext cx="3155576" cy="584775"/>
          </a:xfrm>
          <a:prstGeom prst="rect">
            <a:avLst/>
          </a:prstGeom>
          <a:noFill/>
        </p:spPr>
        <p:txBody>
          <a:bodyPr wrap="square" rtlCol="0">
            <a:spAutoFit/>
          </a:bodyPr>
          <a:lstStyle/>
          <a:p>
            <a:pPr algn="ctr"/>
            <a:r>
              <a:rPr lang="en-US" sz="1600" dirty="0">
                <a:solidFill>
                  <a:srgbClr val="7030A0"/>
                </a:solidFill>
                <a:latin typeface="Rockwell" panose="02060603020205020403" pitchFamily="18" charset="77"/>
              </a:rPr>
              <a:t>An explosive graphic novel fizzing with fun and invention.</a:t>
            </a:r>
          </a:p>
        </p:txBody>
      </p:sp>
      <p:pic>
        <p:nvPicPr>
          <p:cNvPr id="1028" name="Picture 4">
            <a:extLst>
              <a:ext uri="{FF2B5EF4-FFF2-40B4-BE49-F238E27FC236}">
                <a16:creationId xmlns:a16="http://schemas.microsoft.com/office/drawing/2014/main" id="{1158E11A-AFDE-53A9-4031-4FE564ED6C3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759730" y="1880826"/>
            <a:ext cx="1949723" cy="29921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hild hugging a unicorn&#10;&#10;AI-generated content may be incorrect.">
            <a:extLst>
              <a:ext uri="{FF2B5EF4-FFF2-40B4-BE49-F238E27FC236}">
                <a16:creationId xmlns:a16="http://schemas.microsoft.com/office/drawing/2014/main" id="{0CB51FE0-E6CC-8B33-CC4B-6B1916592B2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01262" y="1930651"/>
            <a:ext cx="1949723" cy="2996697"/>
          </a:xfrm>
          <a:prstGeom prst="rect">
            <a:avLst/>
          </a:prstGeom>
        </p:spPr>
      </p:pic>
    </p:spTree>
    <p:extLst>
      <p:ext uri="{BB962C8B-B14F-4D97-AF65-F5344CB8AC3E}">
        <p14:creationId xmlns:p14="http://schemas.microsoft.com/office/powerpoint/2010/main" val="228323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2834F-CE52-DD39-E547-12A33EFF0C6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3E8E48E-0589-8D20-A3AD-DB70AEF8D136}"/>
              </a:ext>
            </a:extLst>
          </p:cNvPr>
          <p:cNvSpPr txBox="1">
            <a:spLocks/>
          </p:cNvSpPr>
          <p:nvPr/>
        </p:nvSpPr>
        <p:spPr>
          <a:xfrm>
            <a:off x="2074666" y="583333"/>
            <a:ext cx="9574790" cy="634364"/>
          </a:xfrm>
          <a:prstGeom prst="rect">
            <a:avLst/>
          </a:prstGeom>
        </p:spPr>
        <p:txBody>
          <a:bodyPr lIns="91440" tIns="45720" rIns="91440" bIns="45720" anchor="t">
            <a:noAutofit/>
          </a:bodyPr>
          <a:lstStyle>
            <a:lvl1pPr algn="l" defTabSz="910238" rtl="0" eaLnBrk="1" latinLnBrk="0" hangingPunct="1">
              <a:lnSpc>
                <a:spcPct val="90000"/>
              </a:lnSpc>
              <a:spcBef>
                <a:spcPct val="0"/>
              </a:spcBef>
              <a:buNone/>
              <a:defRPr sz="4380" kern="1200">
                <a:solidFill>
                  <a:schemeClr val="tx1"/>
                </a:solidFill>
                <a:latin typeface="+mj-lt"/>
                <a:ea typeface="+mj-ea"/>
                <a:cs typeface="+mj-cs"/>
              </a:defRPr>
            </a:lvl1pPr>
          </a:lstStyle>
          <a:p>
            <a:pPr marL="0" marR="0" lvl="0" indent="0" algn="l" defTabSz="910238"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rgbClr val="7030A0"/>
                </a:solidFill>
                <a:effectLst/>
                <a:uLnTx/>
                <a:uFillTx/>
                <a:latin typeface="Arial"/>
                <a:cs typeface="Arial"/>
              </a:rPr>
              <a:t>Ride towards your destiny!</a:t>
            </a:r>
            <a:endParaRPr lang="en-GB" sz="3200" b="1" i="0" u="none" strike="noStrike" kern="1200" cap="none" spc="0" normalizeH="0" baseline="0" noProof="0">
              <a:ln>
                <a:noFill/>
              </a:ln>
              <a:solidFill>
                <a:srgbClr val="7030A0"/>
              </a:solidFill>
              <a:effectLst/>
              <a:uLnTx/>
              <a:uFillTx/>
              <a:latin typeface="Arial"/>
              <a:cs typeface="Arial"/>
            </a:endParaRPr>
          </a:p>
        </p:txBody>
      </p:sp>
      <p:sp>
        <p:nvSpPr>
          <p:cNvPr id="10" name="Rectangle 9">
            <a:extLst>
              <a:ext uri="{FF2B5EF4-FFF2-40B4-BE49-F238E27FC236}">
                <a16:creationId xmlns:a16="http://schemas.microsoft.com/office/drawing/2014/main" id="{EEB83D87-C25B-B37E-9D9C-D2F9553868B3}"/>
              </a:ext>
            </a:extLst>
          </p:cNvPr>
          <p:cNvSpPr/>
          <p:nvPr/>
        </p:nvSpPr>
        <p:spPr>
          <a:xfrm>
            <a:off x="0" y="6343185"/>
            <a:ext cx="12192000" cy="577009"/>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295" rtl="0" eaLnBrk="1" fontAlgn="auto" latinLnBrk="0" hangingPunct="1">
              <a:lnSpc>
                <a:spcPct val="100000"/>
              </a:lnSpc>
              <a:spcBef>
                <a:spcPts val="0"/>
              </a:spcBef>
              <a:spcAft>
                <a:spcPts val="0"/>
              </a:spcAft>
              <a:buClrTx/>
              <a:buSzTx/>
              <a:buFontTx/>
              <a:buNone/>
              <a:tabLst/>
              <a:defRPr/>
            </a:pPr>
            <a:endParaRPr kumimoji="0" lang="en-GB" sz="511" b="0" i="0" u="none" strike="noStrike" kern="1200" cap="none" spc="0" normalizeH="0" baseline="0" noProof="0">
              <a:ln>
                <a:noFill/>
              </a:ln>
              <a:solidFill>
                <a:srgbClr val="FFFF00"/>
              </a:solidFill>
              <a:effectLst/>
              <a:highlight>
                <a:srgbClr val="FFFF00"/>
              </a:highlight>
              <a:uLnTx/>
              <a:uFillTx/>
              <a:latin typeface="Calibri" panose="020F0502020204030204"/>
              <a:ea typeface="+mn-ea"/>
              <a:cs typeface="+mn-cs"/>
            </a:endParaRPr>
          </a:p>
        </p:txBody>
      </p:sp>
      <p:pic>
        <p:nvPicPr>
          <p:cNvPr id="2" name="Online Media 1" descr="SOPHIA &amp; WILDSTAR 🦄 | Unicorn Academy Meet the Riders | Cartoons for Kids">
            <a:hlinkClick r:id="" action="ppaction://media"/>
            <a:extLst>
              <a:ext uri="{FF2B5EF4-FFF2-40B4-BE49-F238E27FC236}">
                <a16:creationId xmlns:a16="http://schemas.microsoft.com/office/drawing/2014/main" id="{B677C44F-FDF5-1926-2BE0-A7E20D67551E}"/>
              </a:ext>
            </a:extLst>
          </p:cNvPr>
          <p:cNvPicPr>
            <a:picLocks noRot="1" noChangeAspect="1"/>
          </p:cNvPicPr>
          <p:nvPr>
            <a:videoFile r:link="rId1"/>
          </p:nvPr>
        </p:nvPicPr>
        <p:blipFill>
          <a:blip r:embed="rId4"/>
          <a:stretch>
            <a:fillRect/>
          </a:stretch>
        </p:blipFill>
        <p:spPr>
          <a:xfrm>
            <a:off x="2641979" y="1752624"/>
            <a:ext cx="6908042" cy="3903044"/>
          </a:xfrm>
          <a:prstGeom prst="rect">
            <a:avLst/>
          </a:prstGeom>
        </p:spPr>
      </p:pic>
      <p:pic>
        <p:nvPicPr>
          <p:cNvPr id="9" name="Picture 8" descr="A blue and white logo&#10;&#10;AI-generated content may be incorrect.">
            <a:extLst>
              <a:ext uri="{FF2B5EF4-FFF2-40B4-BE49-F238E27FC236}">
                <a16:creationId xmlns:a16="http://schemas.microsoft.com/office/drawing/2014/main" id="{DD3D4A90-3A2C-CE8C-A7EF-48E8FB49F6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62674" y="5663781"/>
            <a:ext cx="797489" cy="679292"/>
          </a:xfrm>
          <a:prstGeom prst="rect">
            <a:avLst/>
          </a:prstGeom>
        </p:spPr>
      </p:pic>
      <p:pic>
        <p:nvPicPr>
          <p:cNvPr id="11" name="Picture 10" descr="A logo with a unicorn head and text&#10;&#10;AI-generated content may be incorrect.">
            <a:extLst>
              <a:ext uri="{FF2B5EF4-FFF2-40B4-BE49-F238E27FC236}">
                <a16:creationId xmlns:a16="http://schemas.microsoft.com/office/drawing/2014/main" id="{0F1C3001-18F9-13B1-1FF8-1BA72B0C87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19548" y="5548470"/>
            <a:ext cx="762030" cy="762030"/>
          </a:xfrm>
          <a:prstGeom prst="rect">
            <a:avLst/>
          </a:prstGeom>
        </p:spPr>
      </p:pic>
      <p:sp>
        <p:nvSpPr>
          <p:cNvPr id="4" name="TextBox 3">
            <a:extLst>
              <a:ext uri="{FF2B5EF4-FFF2-40B4-BE49-F238E27FC236}">
                <a16:creationId xmlns:a16="http://schemas.microsoft.com/office/drawing/2014/main" id="{48927FE4-4E3E-AAF4-0BF3-7F37D6D50636}"/>
              </a:ext>
            </a:extLst>
          </p:cNvPr>
          <p:cNvSpPr txBox="1"/>
          <p:nvPr/>
        </p:nvSpPr>
        <p:spPr>
          <a:xfrm>
            <a:off x="3790336" y="6342960"/>
            <a:ext cx="7987138" cy="215444"/>
          </a:xfrm>
          <a:prstGeom prst="rect">
            <a:avLst/>
          </a:prstGeom>
          <a:noFill/>
        </p:spPr>
        <p:txBody>
          <a:bodyPr wrap="square" lIns="91440" tIns="45720" rIns="91440" bIns="45720" rtlCol="0" anchor="t">
            <a:spAutoFit/>
          </a:bodyPr>
          <a:lstStyle/>
          <a:p>
            <a:pPr algn="r"/>
            <a:r>
              <a:rPr lang="en-US" sz="800"/>
              <a:t>© 2026 Spin Master Ltd. UNICORN ACADEMY and all related titles, logos and characters, and SPIN MASTER logo are trademarks of Spin Master Ltd., used under license. All rights reserved.</a:t>
            </a:r>
            <a:endParaRPr lang="en-GB" sz="800">
              <a:ea typeface="Calibri"/>
              <a:cs typeface="Calibri"/>
            </a:endParaRPr>
          </a:p>
        </p:txBody>
      </p:sp>
      <p:pic>
        <p:nvPicPr>
          <p:cNvPr id="5" name="Picture 4" descr="A yellow sign with black text and a purple rectangular object with eyes&#10;&#10;AI-generated content may be incorrect.">
            <a:extLst>
              <a:ext uri="{FF2B5EF4-FFF2-40B4-BE49-F238E27FC236}">
                <a16:creationId xmlns:a16="http://schemas.microsoft.com/office/drawing/2014/main" id="{F111D507-F78A-6074-C029-D4D4B04105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4047" y="228600"/>
            <a:ext cx="1507537" cy="935096"/>
          </a:xfrm>
          <a:prstGeom prst="rect">
            <a:avLst/>
          </a:prstGeom>
        </p:spPr>
      </p:pic>
    </p:spTree>
    <p:extLst>
      <p:ext uri="{BB962C8B-B14F-4D97-AF65-F5344CB8AC3E}">
        <p14:creationId xmlns:p14="http://schemas.microsoft.com/office/powerpoint/2010/main" val="8298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B2D5E-5695-5937-A37A-814E844127C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D878701-6E9B-38E0-F20C-70D8E5041813}"/>
              </a:ext>
            </a:extLst>
          </p:cNvPr>
          <p:cNvSpPr txBox="1">
            <a:spLocks/>
          </p:cNvSpPr>
          <p:nvPr/>
        </p:nvSpPr>
        <p:spPr>
          <a:xfrm>
            <a:off x="2074666" y="583333"/>
            <a:ext cx="6335799" cy="634364"/>
          </a:xfrm>
          <a:prstGeom prst="rect">
            <a:avLst/>
          </a:prstGeom>
        </p:spPr>
        <p:txBody>
          <a:bodyPr lIns="91440" tIns="45720" rIns="91440" bIns="45720" anchor="t">
            <a:noAutofit/>
          </a:bodyPr>
          <a:lstStyle>
            <a:lvl1pPr algn="l" defTabSz="910238" rtl="0" eaLnBrk="1" latinLnBrk="0" hangingPunct="1">
              <a:lnSpc>
                <a:spcPct val="90000"/>
              </a:lnSpc>
              <a:spcBef>
                <a:spcPct val="0"/>
              </a:spcBef>
              <a:buNone/>
              <a:defRPr sz="4380" kern="1200">
                <a:solidFill>
                  <a:schemeClr val="tx1"/>
                </a:solidFill>
                <a:latin typeface="+mj-lt"/>
                <a:ea typeface="+mj-ea"/>
                <a:cs typeface="+mj-cs"/>
              </a:defRPr>
            </a:lvl1pPr>
          </a:lstStyle>
          <a:p>
            <a:pPr marL="0" marR="0" lvl="0" indent="0" algn="l" defTabSz="910238" rtl="0" eaLnBrk="1" fontAlgn="auto" latinLnBrk="0" hangingPunct="1">
              <a:lnSpc>
                <a:spcPct val="90000"/>
              </a:lnSpc>
              <a:spcBef>
                <a:spcPct val="0"/>
              </a:spcBef>
              <a:spcAft>
                <a:spcPts val="0"/>
              </a:spcAft>
              <a:buClrTx/>
              <a:buSzTx/>
              <a:buFontTx/>
              <a:buNone/>
              <a:tabLst/>
              <a:defRPr/>
            </a:pPr>
            <a:endParaRPr kumimoji="0" lang="en-GB" sz="3200" b="1" i="0" u="none" strike="noStrike" kern="1200" cap="none" spc="0" normalizeH="0" baseline="0" noProof="0">
              <a:ln>
                <a:noFill/>
              </a:ln>
              <a:solidFill>
                <a:srgbClr val="009DDF"/>
              </a:solidFill>
              <a:effectLst/>
              <a:uLnTx/>
              <a:uFillTx/>
              <a:latin typeface="Rockwell"/>
              <a:ea typeface="+mj-ea"/>
              <a:cs typeface="+mj-cs"/>
            </a:endParaRPr>
          </a:p>
        </p:txBody>
      </p:sp>
      <p:sp>
        <p:nvSpPr>
          <p:cNvPr id="10" name="Rectangle 9">
            <a:extLst>
              <a:ext uri="{FF2B5EF4-FFF2-40B4-BE49-F238E27FC236}">
                <a16:creationId xmlns:a16="http://schemas.microsoft.com/office/drawing/2014/main" id="{5D7094FA-E7BA-0714-2C26-07FFF4BF1614}"/>
              </a:ext>
            </a:extLst>
          </p:cNvPr>
          <p:cNvSpPr/>
          <p:nvPr/>
        </p:nvSpPr>
        <p:spPr>
          <a:xfrm>
            <a:off x="0" y="6343185"/>
            <a:ext cx="12192000" cy="577009"/>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295" rtl="0" eaLnBrk="1" fontAlgn="auto" latinLnBrk="0" hangingPunct="1">
              <a:lnSpc>
                <a:spcPct val="100000"/>
              </a:lnSpc>
              <a:spcBef>
                <a:spcPts val="0"/>
              </a:spcBef>
              <a:spcAft>
                <a:spcPts val="0"/>
              </a:spcAft>
              <a:buClrTx/>
              <a:buSzTx/>
              <a:buFontTx/>
              <a:buNone/>
              <a:tabLst/>
              <a:defRPr/>
            </a:pPr>
            <a:endParaRPr kumimoji="0" lang="en-GB" sz="511" b="0" i="0" u="none" strike="noStrike" kern="1200" cap="none" spc="0" normalizeH="0" baseline="0" noProof="0">
              <a:ln>
                <a:noFill/>
              </a:ln>
              <a:solidFill>
                <a:srgbClr val="FFFF00"/>
              </a:solidFill>
              <a:effectLst/>
              <a:highlight>
                <a:srgbClr val="FFFF00"/>
              </a:highlight>
              <a:uLnTx/>
              <a:uFillTx/>
              <a:latin typeface="Calibri" panose="020F0502020204030204"/>
              <a:ea typeface="+mn-ea"/>
              <a:cs typeface="+mn-cs"/>
            </a:endParaRPr>
          </a:p>
        </p:txBody>
      </p:sp>
      <p:pic>
        <p:nvPicPr>
          <p:cNvPr id="4" name="Online Media 3" descr="Follow Your Heart SING ALONG! | Unicorn Academy Theme Song | Songs for Kids">
            <a:hlinkClick r:id="" action="ppaction://media"/>
            <a:extLst>
              <a:ext uri="{FF2B5EF4-FFF2-40B4-BE49-F238E27FC236}">
                <a16:creationId xmlns:a16="http://schemas.microsoft.com/office/drawing/2014/main" id="{B2424000-564F-6DC6-2FB6-04951BB88E46}"/>
              </a:ext>
            </a:extLst>
          </p:cNvPr>
          <p:cNvPicPr>
            <a:picLocks noRot="1" noChangeAspect="1"/>
          </p:cNvPicPr>
          <p:nvPr>
            <a:videoFile r:link="rId1"/>
          </p:nvPr>
        </p:nvPicPr>
        <p:blipFill>
          <a:blip r:embed="rId4"/>
          <a:stretch>
            <a:fillRect/>
          </a:stretch>
        </p:blipFill>
        <p:spPr>
          <a:xfrm>
            <a:off x="2687072" y="1540868"/>
            <a:ext cx="7282831" cy="4114800"/>
          </a:xfrm>
          <a:prstGeom prst="rect">
            <a:avLst/>
          </a:prstGeom>
        </p:spPr>
      </p:pic>
      <p:pic>
        <p:nvPicPr>
          <p:cNvPr id="7" name="Picture 6" descr="A logo with a unicorn head and text&#10;&#10;AI-generated content may be incorrect.">
            <a:extLst>
              <a:ext uri="{FF2B5EF4-FFF2-40B4-BE49-F238E27FC236}">
                <a16:creationId xmlns:a16="http://schemas.microsoft.com/office/drawing/2014/main" id="{D16A50F6-E5A7-1072-F88B-1353AFED7B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19548" y="5548470"/>
            <a:ext cx="762030" cy="762030"/>
          </a:xfrm>
          <a:prstGeom prst="rect">
            <a:avLst/>
          </a:prstGeom>
        </p:spPr>
      </p:pic>
      <p:pic>
        <p:nvPicPr>
          <p:cNvPr id="9" name="Picture 8" descr="A blue and white logo&#10;&#10;AI-generated content may be incorrect.">
            <a:extLst>
              <a:ext uri="{FF2B5EF4-FFF2-40B4-BE49-F238E27FC236}">
                <a16:creationId xmlns:a16="http://schemas.microsoft.com/office/drawing/2014/main" id="{9A0BCCAE-395F-017B-C46C-7D9FB62BBB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62674" y="5663781"/>
            <a:ext cx="797489" cy="679292"/>
          </a:xfrm>
          <a:prstGeom prst="rect">
            <a:avLst/>
          </a:prstGeom>
        </p:spPr>
      </p:pic>
      <p:sp>
        <p:nvSpPr>
          <p:cNvPr id="2" name="Title 1">
            <a:extLst>
              <a:ext uri="{FF2B5EF4-FFF2-40B4-BE49-F238E27FC236}">
                <a16:creationId xmlns:a16="http://schemas.microsoft.com/office/drawing/2014/main" id="{0006BF27-B6A2-71A7-EA84-F508A8AA5E01}"/>
              </a:ext>
            </a:extLst>
          </p:cNvPr>
          <p:cNvSpPr txBox="1">
            <a:spLocks/>
          </p:cNvSpPr>
          <p:nvPr/>
        </p:nvSpPr>
        <p:spPr>
          <a:xfrm>
            <a:off x="2074666" y="583333"/>
            <a:ext cx="9574790" cy="634364"/>
          </a:xfrm>
          <a:prstGeom prst="rect">
            <a:avLst/>
          </a:prstGeom>
        </p:spPr>
        <p:txBody>
          <a:bodyPr lIns="91440" tIns="45720" rIns="91440" bIns="45720" anchor="t">
            <a:noAutofit/>
          </a:bodyPr>
          <a:lstStyle>
            <a:lvl1pPr algn="l" defTabSz="910238" rtl="0" eaLnBrk="1" latinLnBrk="0" hangingPunct="1">
              <a:lnSpc>
                <a:spcPct val="90000"/>
              </a:lnSpc>
              <a:spcBef>
                <a:spcPct val="0"/>
              </a:spcBef>
              <a:buNone/>
              <a:defRPr sz="4380" kern="1200">
                <a:solidFill>
                  <a:schemeClr val="tx1"/>
                </a:solidFill>
                <a:latin typeface="+mj-lt"/>
                <a:ea typeface="+mj-ea"/>
                <a:cs typeface="+mj-cs"/>
              </a:defRPr>
            </a:lvl1pPr>
          </a:lstStyle>
          <a:p>
            <a:pPr marL="0" marR="0" lvl="0" indent="0" algn="l" defTabSz="910238"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rgbClr val="7030A0"/>
                </a:solidFill>
                <a:effectLst/>
                <a:uLnTx/>
                <a:uFillTx/>
                <a:latin typeface="Arial"/>
                <a:cs typeface="Arial"/>
              </a:rPr>
              <a:t>Sing your heart out!</a:t>
            </a:r>
            <a:endParaRPr lang="en-GB" sz="3200" b="1" i="0" u="none" strike="noStrike" kern="1200" cap="none" spc="0" normalizeH="0" baseline="0" noProof="0">
              <a:ln>
                <a:noFill/>
              </a:ln>
              <a:solidFill>
                <a:srgbClr val="7030A0"/>
              </a:solidFill>
              <a:effectLst/>
              <a:uLnTx/>
              <a:uFillTx/>
              <a:latin typeface="Arial"/>
              <a:cs typeface="Arial"/>
            </a:endParaRPr>
          </a:p>
        </p:txBody>
      </p:sp>
      <p:sp>
        <p:nvSpPr>
          <p:cNvPr id="3" name="TextBox 2">
            <a:extLst>
              <a:ext uri="{FF2B5EF4-FFF2-40B4-BE49-F238E27FC236}">
                <a16:creationId xmlns:a16="http://schemas.microsoft.com/office/drawing/2014/main" id="{458AE096-49AB-2A9E-BAD6-C8B4C7E6DB8E}"/>
              </a:ext>
            </a:extLst>
          </p:cNvPr>
          <p:cNvSpPr txBox="1"/>
          <p:nvPr/>
        </p:nvSpPr>
        <p:spPr>
          <a:xfrm>
            <a:off x="3790336" y="6342960"/>
            <a:ext cx="7987138" cy="215444"/>
          </a:xfrm>
          <a:prstGeom prst="rect">
            <a:avLst/>
          </a:prstGeom>
          <a:noFill/>
        </p:spPr>
        <p:txBody>
          <a:bodyPr wrap="square" lIns="91440" tIns="45720" rIns="91440" bIns="45720" rtlCol="0" anchor="t">
            <a:spAutoFit/>
          </a:bodyPr>
          <a:lstStyle/>
          <a:p>
            <a:pPr algn="r"/>
            <a:r>
              <a:rPr lang="en-US" sz="800"/>
              <a:t>© 2026 Spin Master Ltd. UNICORN ACADEMY and all related titles, logos and characters, and SPIN MASTER logo are trademarks of Spin Master Ltd., used under license. All rights reserved.</a:t>
            </a:r>
            <a:endParaRPr lang="en-GB" sz="800">
              <a:ea typeface="Calibri"/>
              <a:cs typeface="Calibri"/>
            </a:endParaRPr>
          </a:p>
        </p:txBody>
      </p:sp>
      <p:pic>
        <p:nvPicPr>
          <p:cNvPr id="11" name="Picture 10" descr="A yellow sign with black text and a purple rectangular object with eyes&#10;&#10;AI-generated content may be incorrect.">
            <a:extLst>
              <a:ext uri="{FF2B5EF4-FFF2-40B4-BE49-F238E27FC236}">
                <a16:creationId xmlns:a16="http://schemas.microsoft.com/office/drawing/2014/main" id="{A1CBB04E-D76B-B08E-351E-B361A5DB88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4047" y="228600"/>
            <a:ext cx="1507537" cy="935096"/>
          </a:xfrm>
          <a:prstGeom prst="rect">
            <a:avLst/>
          </a:prstGeom>
        </p:spPr>
      </p:pic>
    </p:spTree>
    <p:extLst>
      <p:ext uri="{BB962C8B-B14F-4D97-AF65-F5344CB8AC3E}">
        <p14:creationId xmlns:p14="http://schemas.microsoft.com/office/powerpoint/2010/main" val="257630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92F16-E44F-2171-322C-B5D85397301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C7B641E-D08D-DB23-194A-42A6270FB683}"/>
              </a:ext>
            </a:extLst>
          </p:cNvPr>
          <p:cNvSpPr/>
          <p:nvPr/>
        </p:nvSpPr>
        <p:spPr>
          <a:xfrm>
            <a:off x="0" y="0"/>
            <a:ext cx="12192000" cy="6858000"/>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1" u="none" strike="noStrike" kern="1200" cap="none" spc="0" normalizeH="0" baseline="0" noProof="0">
              <a:ln>
                <a:noFill/>
              </a:ln>
              <a:solidFill>
                <a:schemeClr val="bg1"/>
              </a:solidFill>
              <a:effectLst/>
              <a:uLnTx/>
              <a:uFillTx/>
              <a:latin typeface="Rockwell" panose="02060603020205020403" pitchFamily="18" charset="77"/>
            </a:endParaRPr>
          </a:p>
        </p:txBody>
      </p:sp>
      <p:pic>
        <p:nvPicPr>
          <p:cNvPr id="3" name="Picture 2" descr="A white rectangle with black border&#10;&#10;AI-generated content may be incorrect.">
            <a:extLst>
              <a:ext uri="{FF2B5EF4-FFF2-40B4-BE49-F238E27FC236}">
                <a16:creationId xmlns:a16="http://schemas.microsoft.com/office/drawing/2014/main" id="{B7042222-BCC5-FFC7-D592-8323337AEEC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70109" y="1974273"/>
            <a:ext cx="7939609" cy="2618509"/>
          </a:xfrm>
          <a:prstGeom prst="rect">
            <a:avLst/>
          </a:prstGeom>
        </p:spPr>
      </p:pic>
      <p:sp>
        <p:nvSpPr>
          <p:cNvPr id="5" name="TextBox 4">
            <a:extLst>
              <a:ext uri="{FF2B5EF4-FFF2-40B4-BE49-F238E27FC236}">
                <a16:creationId xmlns:a16="http://schemas.microsoft.com/office/drawing/2014/main" id="{4BA1888E-219A-8702-069A-5EA5EF8A7155}"/>
              </a:ext>
            </a:extLst>
          </p:cNvPr>
          <p:cNvSpPr txBox="1"/>
          <p:nvPr/>
        </p:nvSpPr>
        <p:spPr>
          <a:xfrm rot="21428342">
            <a:off x="2500403" y="2868029"/>
            <a:ext cx="747901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800" b="1">
                <a:latin typeface="Aptos"/>
                <a:ea typeface="Calibri"/>
                <a:cs typeface="Calibri"/>
              </a:rPr>
              <a:t>Happy World Book Day®</a:t>
            </a:r>
            <a:endParaRPr lang="en-GB" sz="4800" b="1">
              <a:latin typeface="Aptos"/>
            </a:endParaRPr>
          </a:p>
        </p:txBody>
      </p:sp>
      <p:pic>
        <p:nvPicPr>
          <p:cNvPr id="4" name="Picture 3" descr="A yellow sign with black text and a purple rectangular object with eyes&#10;&#10;AI-generated content may be incorrect.">
            <a:extLst>
              <a:ext uri="{FF2B5EF4-FFF2-40B4-BE49-F238E27FC236}">
                <a16:creationId xmlns:a16="http://schemas.microsoft.com/office/drawing/2014/main" id="{77659830-4052-E47A-0C4E-8215839943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4047" y="228600"/>
            <a:ext cx="1507537" cy="935096"/>
          </a:xfrm>
          <a:prstGeom prst="rect">
            <a:avLst/>
          </a:prstGeom>
        </p:spPr>
      </p:pic>
    </p:spTree>
    <p:extLst>
      <p:ext uri="{BB962C8B-B14F-4D97-AF65-F5344CB8AC3E}">
        <p14:creationId xmlns:p14="http://schemas.microsoft.com/office/powerpoint/2010/main" val="249855176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29058b4-a8b9-43b3-a4d0-2bb2a8d7c80a">
      <Terms xmlns="http://schemas.microsoft.com/office/infopath/2007/PartnerControls"/>
    </lcf76f155ced4ddcb4097134ff3c332f>
    <TaxCatchAll xmlns="aee70a22-a378-436f-b01c-35067153af1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C5D6BDB5E97D4A983B230B56765D28" ma:contentTypeVersion="14" ma:contentTypeDescription="Create a new document." ma:contentTypeScope="" ma:versionID="4c815f21ee78581cfc08150cdb6b141d">
  <xsd:schema xmlns:xsd="http://www.w3.org/2001/XMLSchema" xmlns:xs="http://www.w3.org/2001/XMLSchema" xmlns:p="http://schemas.microsoft.com/office/2006/metadata/properties" xmlns:ns2="e29058b4-a8b9-43b3-a4d0-2bb2a8d7c80a" xmlns:ns3="aee70a22-a378-436f-b01c-35067153af18" targetNamespace="http://schemas.microsoft.com/office/2006/metadata/properties" ma:root="true" ma:fieldsID="866f5885bc619ff4e5b0b81b2d1894ce" ns2:_="" ns3:_="">
    <xsd:import namespace="e29058b4-a8b9-43b3-a4d0-2bb2a8d7c80a"/>
    <xsd:import namespace="aee70a22-a378-436f-b01c-35067153af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9058b4-a8b9-43b3-a4d0-2bb2a8d7c8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68b3935-7f75-4642-81dd-7da570a6d5d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e70a22-a378-436f-b01c-35067153af1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35846e0-bf40-4da8-a294-22e8eda39215}" ma:internalName="TaxCatchAll" ma:showField="CatchAllData" ma:web="aee70a22-a378-436f-b01c-35067153af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8F876E-CCCA-4CE0-B63B-ED1D2EADDD4F}">
  <ds:schemaRefs>
    <ds:schemaRef ds:uri="aee70a22-a378-436f-b01c-35067153af18"/>
    <ds:schemaRef ds:uri="e29058b4-a8b9-43b3-a4d0-2bb2a8d7c80a"/>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B0B2E28-A2AB-4F85-92E3-CDC5F8AE53FB}">
  <ds:schemaRefs>
    <ds:schemaRef ds:uri="aee70a22-a378-436f-b01c-35067153af18"/>
    <ds:schemaRef ds:uri="e29058b4-a8b9-43b3-a4d0-2bb2a8d7c8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D961689-C724-498D-B66E-EDF42C96F2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TotalTime>
  <Words>577</Words>
  <Application>Microsoft Office PowerPoint</Application>
  <PresentationFormat>Widescreen</PresentationFormat>
  <Paragraphs>42</Paragraphs>
  <Slides>9</Slides>
  <Notes>9</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Calibri</vt:lpstr>
      <vt:lpstr>Calibri Light</vt:lpstr>
      <vt:lpstr>Rockwell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Hayley Castle</dc:creator>
  <cp:lastModifiedBy>Hayley Castle</cp:lastModifiedBy>
  <cp:revision>22</cp:revision>
  <dcterms:created xsi:type="dcterms:W3CDTF">2025-01-11T15:58:06Z</dcterms:created>
  <dcterms:modified xsi:type="dcterms:W3CDTF">2025-12-09T15:21:30Z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0x01010078C5D6BDB5E97D4A983B230B56765D28</vt:lpwstr>
  </property>
  <property fmtid="{D5CDD505-2E9C-101B-9397-08002B2CF9AE}" pid="3" name="MediaServiceImageTags">
    <vt:lpwstr/>
  </property>
</Properties>
</file>